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5"/>
  </p:notesMasterIdLst>
  <p:sldIdLst>
    <p:sldId id="257" r:id="rId2"/>
    <p:sldId id="274" r:id="rId3"/>
    <p:sldId id="275" r:id="rId4"/>
    <p:sldId id="406" r:id="rId5"/>
    <p:sldId id="455" r:id="rId6"/>
    <p:sldId id="456" r:id="rId7"/>
    <p:sldId id="408" r:id="rId8"/>
    <p:sldId id="476" r:id="rId9"/>
    <p:sldId id="477" r:id="rId10"/>
    <p:sldId id="258" r:id="rId11"/>
    <p:sldId id="270" r:id="rId12"/>
    <p:sldId id="271" r:id="rId13"/>
    <p:sldId id="458" r:id="rId14"/>
    <p:sldId id="459" r:id="rId15"/>
    <p:sldId id="264" r:id="rId16"/>
    <p:sldId id="460" r:id="rId17"/>
    <p:sldId id="462" r:id="rId18"/>
    <p:sldId id="463" r:id="rId19"/>
    <p:sldId id="259" r:id="rId20"/>
    <p:sldId id="469" r:id="rId21"/>
    <p:sldId id="474" r:id="rId22"/>
    <p:sldId id="466" r:id="rId23"/>
    <p:sldId id="260" r:id="rId24"/>
    <p:sldId id="464" r:id="rId25"/>
    <p:sldId id="468" r:id="rId26"/>
    <p:sldId id="475" r:id="rId27"/>
    <p:sldId id="261" r:id="rId28"/>
    <p:sldId id="473" r:id="rId29"/>
    <p:sldId id="470" r:id="rId30"/>
    <p:sldId id="263" r:id="rId31"/>
    <p:sldId id="471" r:id="rId32"/>
    <p:sldId id="472" r:id="rId33"/>
    <p:sldId id="45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Main" id="{C4880724-3EE8-40A8-9BD1-82199318805B}">
          <p14:sldIdLst>
            <p14:sldId id="257"/>
            <p14:sldId id="274"/>
            <p14:sldId id="275"/>
            <p14:sldId id="406"/>
            <p14:sldId id="455"/>
            <p14:sldId id="456"/>
            <p14:sldId id="408"/>
            <p14:sldId id="476"/>
          </p14:sldIdLst>
        </p14:section>
        <p14:section name="Xvision" id="{5D66CAC9-D1AA-4A1F-A6B6-E5CB8B6D2451}">
          <p14:sldIdLst>
            <p14:sldId id="477"/>
            <p14:sldId id="258"/>
            <p14:sldId id="270"/>
            <p14:sldId id="271"/>
            <p14:sldId id="458"/>
            <p14:sldId id="459"/>
          </p14:sldIdLst>
        </p14:section>
        <p14:section name="TCL" id="{03B81DC1-A135-4911-9AF4-6ECFAEA4257D}">
          <p14:sldIdLst>
            <p14:sldId id="264"/>
            <p14:sldId id="460"/>
            <p14:sldId id="462"/>
            <p14:sldId id="463"/>
          </p14:sldIdLst>
        </p14:section>
        <p14:section name="HONOR" id="{3BC35EA6-A244-4562-A006-36B6AAA1FE90}">
          <p14:sldIdLst>
            <p14:sldId id="259"/>
            <p14:sldId id="469"/>
            <p14:sldId id="474"/>
            <p14:sldId id="466"/>
          </p14:sldIdLst>
        </p14:section>
        <p14:section name="Parshayan" id="{6156583E-189B-44E5-898F-4110EDAEC361}">
          <p14:sldIdLst>
            <p14:sldId id="260"/>
            <p14:sldId id="464"/>
            <p14:sldId id="468"/>
            <p14:sldId id="475"/>
            <p14:sldId id="261"/>
            <p14:sldId id="473"/>
            <p14:sldId id="470"/>
            <p14:sldId id="263"/>
            <p14:sldId id="471"/>
            <p14:sldId id="472"/>
          </p14:sldIdLst>
        </p14:section>
        <p14:section name="About Us" id="{778B0CC8-3618-44D5-ABDE-92AC20EAABA0}">
          <p14:sldIdLst>
            <p14:sldId id="457"/>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7141A"/>
    <a:srgbClr val="FFFC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598" autoAdjust="0"/>
  </p:normalViewPr>
  <p:slideViewPr>
    <p:cSldViewPr snapToGrid="0">
      <p:cViewPr varScale="1">
        <p:scale>
          <a:sx n="79" d="100"/>
          <a:sy n="79" d="100"/>
        </p:scale>
        <p:origin x="43"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B4E1F-1084-4B43-9632-9B97370205B1}" type="datetimeFigureOut">
              <a:rPr lang="en-US" smtClean="0"/>
              <a:t>11/19/2024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FE54EA-97F2-425E-ACA7-4F02734E065C}" type="slidenum">
              <a:rPr lang="en-US" smtClean="0"/>
              <a:t>‹#›</a:t>
            </a:fld>
            <a:endParaRPr lang="en-US"/>
          </a:p>
        </p:txBody>
      </p:sp>
    </p:spTree>
    <p:extLst>
      <p:ext uri="{BB962C8B-B14F-4D97-AF65-F5344CB8AC3E}">
        <p14:creationId xmlns:p14="http://schemas.microsoft.com/office/powerpoint/2010/main" val="4052062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A25B50F-B253-4020-A704-20CE8BFB0FE9}" type="slidenum">
              <a:rPr lang="en-US" smtClean="0"/>
              <a:t>3</a:t>
            </a:fld>
            <a:endParaRPr lang="en-US"/>
          </a:p>
        </p:txBody>
      </p:sp>
    </p:spTree>
    <p:extLst>
      <p:ext uri="{BB962C8B-B14F-4D97-AF65-F5344CB8AC3E}">
        <p14:creationId xmlns:p14="http://schemas.microsoft.com/office/powerpoint/2010/main" val="420717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EFE54EA-97F2-425E-ACA7-4F02734E065C}" type="slidenum">
              <a:rPr lang="en-US" smtClean="0"/>
              <a:t>15</a:t>
            </a:fld>
            <a:endParaRPr lang="en-US"/>
          </a:p>
        </p:txBody>
      </p:sp>
    </p:spTree>
    <p:extLst>
      <p:ext uri="{BB962C8B-B14F-4D97-AF65-F5344CB8AC3E}">
        <p14:creationId xmlns:p14="http://schemas.microsoft.com/office/powerpoint/2010/main" val="3614120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4D4D5-9C87-45FE-9DBA-F12BC7C299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317932-E2B8-4FA0-969D-DA888CF12C1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E70D336-154D-43F4-A235-F9FDDA79FD02}"/>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7C16A574-9308-4380-8866-E7F4611AC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170209-E8C9-4AFB-BF96-0D4BC167E9FC}"/>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801398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A63527B-9CD4-4644-BA12-8A4FF7473917}"/>
              </a:ext>
            </a:extLst>
          </p:cNvPr>
          <p:cNvSpPr>
            <a:spLocks noGrp="1"/>
          </p:cNvSpPr>
          <p:nvPr>
            <p:ph type="pic" sz="quarter" idx="10"/>
          </p:nvPr>
        </p:nvSpPr>
        <p:spPr>
          <a:xfrm>
            <a:off x="0" y="0"/>
            <a:ext cx="12192000" cy="6858000"/>
          </a:xfrm>
        </p:spPr>
        <p:txBody>
          <a:bodyPr/>
          <a:lstStyle/>
          <a:p>
            <a:endParaRPr lang="en-US"/>
          </a:p>
        </p:txBody>
      </p:sp>
    </p:spTree>
    <p:extLst>
      <p:ext uri="{BB962C8B-B14F-4D97-AF65-F5344CB8AC3E}">
        <p14:creationId xmlns:p14="http://schemas.microsoft.com/office/powerpoint/2010/main" val="3069370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4C32F-4A51-4070-9102-CE9822748E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7A9C146-49B2-4DCA-B119-C3F3AD315BE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3A5BF5E-8D00-4AA7-A8EA-B49AABC5432F}"/>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CAA3876F-9EA1-42A4-8DB6-6BA8542E28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05CC0A-E213-45A2-B848-426A1310B404}"/>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1623348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B0ED3-426B-4D4C-8143-41ADB351B4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E4560-7400-42BA-BA66-8D9379EF35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AB9AFB-6906-42ED-8820-85ADFFC97EA0}"/>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68EA612E-6BF1-44DF-9C96-9AA05E1E91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BDE3CD-D6A4-423C-99CB-61C1059E1765}"/>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3883205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B1F66-4779-454E-A392-FDADD82184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EBE4F9B-A37E-453F-AD24-9853166604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2C57C55-66E4-407B-A2DB-46CC351B67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4470CAC-EEA0-47FC-9254-D273AEC00421}"/>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6" name="Footer Placeholder 5">
            <a:extLst>
              <a:ext uri="{FF2B5EF4-FFF2-40B4-BE49-F238E27FC236}">
                <a16:creationId xmlns:a16="http://schemas.microsoft.com/office/drawing/2014/main" id="{8B679592-6BEB-467A-BFF6-7193F20157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068AAF-FE98-4CED-AB67-68BE0E60AA21}"/>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1965174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7EE75-0FE5-4E6E-A2F2-E9F45BFAC10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BDE4F7-96FA-4931-B029-AF5B62D71F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87F8FFB-F9D9-48A3-9D28-2B09C6DD10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F2B0E10-3E48-474B-83D7-38F19EAFA60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290E2F-2F8D-43FF-9617-5801E2CED7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49541B9-F1CA-431A-A16F-12387AF0098B}"/>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8" name="Footer Placeholder 7">
            <a:extLst>
              <a:ext uri="{FF2B5EF4-FFF2-40B4-BE49-F238E27FC236}">
                <a16:creationId xmlns:a16="http://schemas.microsoft.com/office/drawing/2014/main" id="{A9FDFB35-D700-4F15-98E2-D27698F2E31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574C180-9CFB-4BB8-BEF2-C7161EC299CF}"/>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3839862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6EA72-FB72-4CC6-841F-E0A2B4A729E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E156258-6AC1-481F-95A4-874F47B09540}"/>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4" name="Footer Placeholder 3">
            <a:extLst>
              <a:ext uri="{FF2B5EF4-FFF2-40B4-BE49-F238E27FC236}">
                <a16:creationId xmlns:a16="http://schemas.microsoft.com/office/drawing/2014/main" id="{F8BF3343-7343-4CD8-BBF1-46ABAF41915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37DC0BC-323B-4C65-BCD6-548388A3AA9B}"/>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591792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9418B6-FD50-4B1B-A4BF-2582E99E1683}"/>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3" name="Footer Placeholder 2">
            <a:extLst>
              <a:ext uri="{FF2B5EF4-FFF2-40B4-BE49-F238E27FC236}">
                <a16:creationId xmlns:a16="http://schemas.microsoft.com/office/drawing/2014/main" id="{51139D48-005D-45C4-BB0D-4E3A3A50BCD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814179-0653-4F17-B470-21A79642136B}"/>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33063432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409FA-C823-4F41-B8F0-6931F1594D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3644BAF-57EB-4B52-83AB-739D4889695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E51C790-824D-4A5D-81B7-9AF482F085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F996C1-53A0-4378-A482-6F3F39E03623}"/>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6" name="Footer Placeholder 5">
            <a:extLst>
              <a:ext uri="{FF2B5EF4-FFF2-40B4-BE49-F238E27FC236}">
                <a16:creationId xmlns:a16="http://schemas.microsoft.com/office/drawing/2014/main" id="{B6661593-471C-4559-B541-AEC8FA26EC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73E28A-6CEB-4DF4-824B-AECC181932C4}"/>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9907066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6F485-50C5-4C7E-B945-FE5FE5F839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95A757-02BE-4F60-9AD0-CF9DD8604F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D8363DC-620A-47BA-8D96-0B12800D70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BA9B17-7095-43B0-B86D-141D053A7E89}"/>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6" name="Footer Placeholder 5">
            <a:extLst>
              <a:ext uri="{FF2B5EF4-FFF2-40B4-BE49-F238E27FC236}">
                <a16:creationId xmlns:a16="http://schemas.microsoft.com/office/drawing/2014/main" id="{319B3F3F-C619-4A87-BB8C-C59874EE8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7EB915-C366-48BC-B79E-ADD8BF7ED843}"/>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3471651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1DFB3-F1A4-4DBD-869F-CABB2982C6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04FDE4-F21A-43E4-AE69-78B0CDD9F2A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1569C6-1322-42F6-BDC6-9C25E246A123}"/>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E397D1E9-3BA9-4BAB-BB9C-C8AA201D05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08D72A-DBE7-4046-9195-D30F706FD2FC}"/>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3979370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44F30A-6C7C-4AC7-9AE7-7FB83A08D21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B831885-1E65-481D-AD40-86E39C74A73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A280338-AC29-41A5-9A46-C2BBAB539CD6}"/>
              </a:ext>
            </a:extLst>
          </p:cNvPr>
          <p:cNvSpPr>
            <a:spLocks noGrp="1"/>
          </p:cNvSpPr>
          <p:nvPr>
            <p:ph type="dt" sz="half" idx="10"/>
          </p:nvPr>
        </p:nvSpPr>
        <p:spPr/>
        <p:txBody>
          <a:body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29A16DCC-4E62-44A3-AA8E-4568935C75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5256BF-85A2-4CB1-8F9C-5905C9F6B3A5}"/>
              </a:ext>
            </a:extLst>
          </p:cNvPr>
          <p:cNvSpPr>
            <a:spLocks noGrp="1"/>
          </p:cNvSpPr>
          <p:nvPr>
            <p:ph type="sldNum" sz="quarter" idx="12"/>
          </p:nvPr>
        </p:nvSpPr>
        <p:spPr/>
        <p:txBody>
          <a:bodyPr/>
          <a:lstStyle/>
          <a:p>
            <a:fld id="{D9B7A48F-685F-4345-881E-F4A698E9D0F8}" type="slidenum">
              <a:rPr lang="en-US" smtClean="0"/>
              <a:t>‹#›</a:t>
            </a:fld>
            <a:endParaRPr lang="en-US"/>
          </a:p>
        </p:txBody>
      </p:sp>
    </p:spTree>
    <p:extLst>
      <p:ext uri="{BB962C8B-B14F-4D97-AF65-F5344CB8AC3E}">
        <p14:creationId xmlns:p14="http://schemas.microsoft.com/office/powerpoint/2010/main" val="2425192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EB8E54F-F143-92D4-26D7-018F589E65A2}"/>
              </a:ext>
            </a:extLst>
          </p:cNvPr>
          <p:cNvSpPr/>
          <p:nvPr userDrawn="1"/>
        </p:nvSpPr>
        <p:spPr>
          <a:xfrm>
            <a:off x="0" y="0"/>
            <a:ext cx="12192000" cy="6858000"/>
          </a:xfrm>
          <a:prstGeom prst="rect">
            <a:avLst/>
          </a:prstGeom>
          <a:solidFill>
            <a:srgbClr val="FFFC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3F7E5B5-B9B4-7B0C-F81A-9E1E8D325E1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6305" y="5714997"/>
            <a:ext cx="1143003" cy="1143003"/>
          </a:xfrm>
          <a:prstGeom prst="rect">
            <a:avLst/>
          </a:prstGeom>
        </p:spPr>
      </p:pic>
    </p:spTree>
    <p:extLst>
      <p:ext uri="{BB962C8B-B14F-4D97-AF65-F5344CB8AC3E}">
        <p14:creationId xmlns:p14="http://schemas.microsoft.com/office/powerpoint/2010/main" val="77062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37A49C-53ED-4E2F-98B8-B74766E5030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3BECE9-4A80-4DD4-B97A-14E3FF3EA04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B5D859-1953-4407-B645-B68F195814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FCE340-92E5-42AF-847E-D7645A7E7322}" type="datetimeFigureOut">
              <a:rPr lang="en-US" smtClean="0"/>
              <a:t>11/19/2024</a:t>
            </a:fld>
            <a:endParaRPr lang="en-US"/>
          </a:p>
        </p:txBody>
      </p:sp>
      <p:sp>
        <p:nvSpPr>
          <p:cNvPr id="5" name="Footer Placeholder 4">
            <a:extLst>
              <a:ext uri="{FF2B5EF4-FFF2-40B4-BE49-F238E27FC236}">
                <a16:creationId xmlns:a16="http://schemas.microsoft.com/office/drawing/2014/main" id="{3F2790CE-410F-4157-A54D-CD600BD648C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978F1C-D399-4B5F-8D8D-B11E79E327E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B7A48F-685F-4345-881E-F4A698E9D0F8}" type="slidenum">
              <a:rPr lang="en-US" smtClean="0"/>
              <a:t>‹#›</a:t>
            </a:fld>
            <a:endParaRPr lang="en-US"/>
          </a:p>
        </p:txBody>
      </p:sp>
    </p:spTree>
    <p:extLst>
      <p:ext uri="{BB962C8B-B14F-4D97-AF65-F5344CB8AC3E}">
        <p14:creationId xmlns:p14="http://schemas.microsoft.com/office/powerpoint/2010/main" val="1119844015"/>
      </p:ext>
    </p:extLst>
  </p:cSld>
  <p:clrMap bg1="lt1" tx1="dk1" bg2="lt2" tx2="dk2" accent1="accent1" accent2="accent2" accent3="accent3" accent4="accent4" accent5="accent5" accent6="accent6" hlink="hlink" folHlink="folHlink"/>
  <p:sldLayoutIdLst>
    <p:sldLayoutId id="2147483727" r:id="rId1"/>
    <p:sldLayoutId id="2147483738"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 id="2147483739"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5.png"/><Relationship Id="rId7" Type="http://schemas.openxmlformats.org/officeDocument/2006/relationships/image" Target="../media/image13.png"/><Relationship Id="rId12"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12.sv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sv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6" Type="http://schemas.openxmlformats.org/officeDocument/2006/relationships/image" Target="../media/image38.png"/><Relationship Id="rId21" Type="http://schemas.openxmlformats.org/officeDocument/2006/relationships/image" Target="../media/image33.png"/><Relationship Id="rId34" Type="http://schemas.openxmlformats.org/officeDocument/2006/relationships/image" Target="../media/image46.png"/><Relationship Id="rId42" Type="http://schemas.openxmlformats.org/officeDocument/2006/relationships/image" Target="../media/image54.png"/><Relationship Id="rId47" Type="http://schemas.openxmlformats.org/officeDocument/2006/relationships/image" Target="../media/image59.png"/><Relationship Id="rId50" Type="http://schemas.openxmlformats.org/officeDocument/2006/relationships/image" Target="../media/image62.png"/><Relationship Id="rId55" Type="http://schemas.openxmlformats.org/officeDocument/2006/relationships/image" Target="../media/image67.png"/><Relationship Id="rId63" Type="http://schemas.openxmlformats.org/officeDocument/2006/relationships/image" Target="../media/image75.png"/><Relationship Id="rId7" Type="http://schemas.openxmlformats.org/officeDocument/2006/relationships/image" Target="../media/image19.png"/><Relationship Id="rId2" Type="http://schemas.openxmlformats.org/officeDocument/2006/relationships/image" Target="../media/image5.png"/><Relationship Id="rId16" Type="http://schemas.openxmlformats.org/officeDocument/2006/relationships/image" Target="../media/image28.png"/><Relationship Id="rId29" Type="http://schemas.openxmlformats.org/officeDocument/2006/relationships/image" Target="../media/image41.png"/><Relationship Id="rId11" Type="http://schemas.openxmlformats.org/officeDocument/2006/relationships/image" Target="../media/image23.png"/><Relationship Id="rId24" Type="http://schemas.openxmlformats.org/officeDocument/2006/relationships/image" Target="../media/image36.png"/><Relationship Id="rId32" Type="http://schemas.openxmlformats.org/officeDocument/2006/relationships/image" Target="../media/image44.png"/><Relationship Id="rId37" Type="http://schemas.openxmlformats.org/officeDocument/2006/relationships/image" Target="../media/image49.png"/><Relationship Id="rId40" Type="http://schemas.openxmlformats.org/officeDocument/2006/relationships/image" Target="../media/image52.png"/><Relationship Id="rId45" Type="http://schemas.openxmlformats.org/officeDocument/2006/relationships/image" Target="../media/image57.png"/><Relationship Id="rId53" Type="http://schemas.openxmlformats.org/officeDocument/2006/relationships/image" Target="../media/image65.png"/><Relationship Id="rId58" Type="http://schemas.openxmlformats.org/officeDocument/2006/relationships/image" Target="../media/image70.png"/><Relationship Id="rId5" Type="http://schemas.openxmlformats.org/officeDocument/2006/relationships/image" Target="../media/image12.svg"/><Relationship Id="rId61" Type="http://schemas.openxmlformats.org/officeDocument/2006/relationships/image" Target="../media/image73.png"/><Relationship Id="rId19" Type="http://schemas.openxmlformats.org/officeDocument/2006/relationships/image" Target="../media/image31.png"/><Relationship Id="rId14" Type="http://schemas.openxmlformats.org/officeDocument/2006/relationships/image" Target="../media/image26.png"/><Relationship Id="rId22" Type="http://schemas.openxmlformats.org/officeDocument/2006/relationships/image" Target="../media/image34.png"/><Relationship Id="rId27" Type="http://schemas.openxmlformats.org/officeDocument/2006/relationships/image" Target="../media/image39.png"/><Relationship Id="rId30" Type="http://schemas.openxmlformats.org/officeDocument/2006/relationships/image" Target="../media/image42.png"/><Relationship Id="rId35" Type="http://schemas.openxmlformats.org/officeDocument/2006/relationships/image" Target="../media/image47.png"/><Relationship Id="rId43" Type="http://schemas.openxmlformats.org/officeDocument/2006/relationships/image" Target="../media/image55.png"/><Relationship Id="rId48" Type="http://schemas.openxmlformats.org/officeDocument/2006/relationships/image" Target="../media/image60.png"/><Relationship Id="rId56" Type="http://schemas.openxmlformats.org/officeDocument/2006/relationships/image" Target="../media/image68.png"/><Relationship Id="rId64" Type="http://schemas.openxmlformats.org/officeDocument/2006/relationships/image" Target="../media/image76.png"/><Relationship Id="rId8" Type="http://schemas.openxmlformats.org/officeDocument/2006/relationships/image" Target="../media/image20.png"/><Relationship Id="rId51" Type="http://schemas.openxmlformats.org/officeDocument/2006/relationships/image" Target="../media/image63.png"/><Relationship Id="rId3" Type="http://schemas.openxmlformats.org/officeDocument/2006/relationships/image" Target="../media/image10.svg"/><Relationship Id="rId12" Type="http://schemas.openxmlformats.org/officeDocument/2006/relationships/image" Target="../media/image24.png"/><Relationship Id="rId17" Type="http://schemas.openxmlformats.org/officeDocument/2006/relationships/image" Target="../media/image29.png"/><Relationship Id="rId25" Type="http://schemas.openxmlformats.org/officeDocument/2006/relationships/image" Target="../media/image37.png"/><Relationship Id="rId33" Type="http://schemas.openxmlformats.org/officeDocument/2006/relationships/image" Target="../media/image45.png"/><Relationship Id="rId38" Type="http://schemas.openxmlformats.org/officeDocument/2006/relationships/image" Target="../media/image50.png"/><Relationship Id="rId46" Type="http://schemas.openxmlformats.org/officeDocument/2006/relationships/image" Target="../media/image58.png"/><Relationship Id="rId59" Type="http://schemas.openxmlformats.org/officeDocument/2006/relationships/image" Target="../media/image71.png"/><Relationship Id="rId20" Type="http://schemas.openxmlformats.org/officeDocument/2006/relationships/image" Target="../media/image32.png"/><Relationship Id="rId41" Type="http://schemas.openxmlformats.org/officeDocument/2006/relationships/image" Target="../media/image53.png"/><Relationship Id="rId54" Type="http://schemas.openxmlformats.org/officeDocument/2006/relationships/image" Target="../media/image66.png"/><Relationship Id="rId62" Type="http://schemas.openxmlformats.org/officeDocument/2006/relationships/image" Target="../media/image74.png"/><Relationship Id="rId1" Type="http://schemas.openxmlformats.org/officeDocument/2006/relationships/slideLayout" Target="../slideLayouts/slideLayout13.xml"/><Relationship Id="rId6" Type="http://schemas.openxmlformats.org/officeDocument/2006/relationships/image" Target="../media/image18.png"/><Relationship Id="rId15" Type="http://schemas.openxmlformats.org/officeDocument/2006/relationships/image" Target="../media/image27.png"/><Relationship Id="rId23" Type="http://schemas.openxmlformats.org/officeDocument/2006/relationships/image" Target="../media/image35.png"/><Relationship Id="rId28" Type="http://schemas.openxmlformats.org/officeDocument/2006/relationships/image" Target="../media/image40.png"/><Relationship Id="rId36" Type="http://schemas.openxmlformats.org/officeDocument/2006/relationships/image" Target="../media/image48.png"/><Relationship Id="rId49" Type="http://schemas.openxmlformats.org/officeDocument/2006/relationships/image" Target="../media/image61.png"/><Relationship Id="rId57" Type="http://schemas.openxmlformats.org/officeDocument/2006/relationships/image" Target="../media/image69.png"/><Relationship Id="rId10" Type="http://schemas.openxmlformats.org/officeDocument/2006/relationships/image" Target="../media/image22.png"/><Relationship Id="rId31" Type="http://schemas.openxmlformats.org/officeDocument/2006/relationships/image" Target="../media/image43.png"/><Relationship Id="rId44" Type="http://schemas.openxmlformats.org/officeDocument/2006/relationships/image" Target="../media/image56.png"/><Relationship Id="rId52" Type="http://schemas.openxmlformats.org/officeDocument/2006/relationships/image" Target="../media/image64.png"/><Relationship Id="rId60" Type="http://schemas.openxmlformats.org/officeDocument/2006/relationships/image" Target="../media/image72.png"/><Relationship Id="rId65" Type="http://schemas.openxmlformats.org/officeDocument/2006/relationships/image" Target="../media/image77.png"/><Relationship Id="rId4" Type="http://schemas.openxmlformats.org/officeDocument/2006/relationships/image" Target="../media/image11.png"/><Relationship Id="rId9" Type="http://schemas.openxmlformats.org/officeDocument/2006/relationships/image" Target="../media/image21.png"/><Relationship Id="rId13" Type="http://schemas.openxmlformats.org/officeDocument/2006/relationships/image" Target="../media/image25.png"/><Relationship Id="rId18" Type="http://schemas.openxmlformats.org/officeDocument/2006/relationships/image" Target="../media/image30.png"/><Relationship Id="rId39" Type="http://schemas.openxmlformats.org/officeDocument/2006/relationships/image" Target="../media/image51.png"/></Relationships>
</file>

<file path=ppt/slides/_rels/slide6.xml.rels><?xml version="1.0" encoding="UTF-8" standalone="yes"?>
<Relationships xmlns="http://schemas.openxmlformats.org/package/2006/relationships"><Relationship Id="rId3" Type="http://schemas.openxmlformats.org/officeDocument/2006/relationships/image" Target="../media/image79.svg"/><Relationship Id="rId2" Type="http://schemas.openxmlformats.org/officeDocument/2006/relationships/image" Target="../media/image78.png"/><Relationship Id="rId1" Type="http://schemas.openxmlformats.org/officeDocument/2006/relationships/slideLayout" Target="../slideLayouts/slideLayout8.xml"/><Relationship Id="rId6" Type="http://schemas.openxmlformats.org/officeDocument/2006/relationships/image" Target="../media/image1.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6.svg"/><Relationship Id="rId7" Type="http://schemas.openxmlformats.org/officeDocument/2006/relationships/image" Target="../media/image81.png"/><Relationship Id="rId12"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8.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8.svg"/><Relationship Id="rId10" Type="http://schemas.openxmlformats.org/officeDocument/2006/relationships/image" Target="../media/image84.png"/><Relationship Id="rId4" Type="http://schemas.openxmlformats.org/officeDocument/2006/relationships/image" Target="../media/image7.png"/><Relationship Id="rId9" Type="http://schemas.openxmlformats.org/officeDocument/2006/relationships/image" Target="../media/image83.png"/></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88.png"/><Relationship Id="rId18" Type="http://schemas.openxmlformats.org/officeDocument/2006/relationships/slide" Target="slide23.xml"/><Relationship Id="rId3" Type="http://schemas.openxmlformats.org/officeDocument/2006/relationships/image" Target="../media/image3.svg"/><Relationship Id="rId21" Type="http://schemas.openxmlformats.org/officeDocument/2006/relationships/slide" Target="slide27.xml"/><Relationship Id="rId7" Type="http://schemas.openxmlformats.org/officeDocument/2006/relationships/image" Target="../media/image86.png"/><Relationship Id="rId12" Type="http://schemas.openxmlformats.org/officeDocument/2006/relationships/slide" Target="slide15.xml"/><Relationship Id="rId17" Type="http://schemas.openxmlformats.org/officeDocument/2006/relationships/image" Target="../media/image90.png"/><Relationship Id="rId2" Type="http://schemas.openxmlformats.org/officeDocument/2006/relationships/image" Target="../media/image2.png"/><Relationship Id="rId16" Type="http://schemas.openxmlformats.org/officeDocument/2006/relationships/image" Target="../media/image89.png"/><Relationship Id="rId20" Type="http://schemas.openxmlformats.org/officeDocument/2006/relationships/image" Target="../media/image91.png"/><Relationship Id="rId1" Type="http://schemas.openxmlformats.org/officeDocument/2006/relationships/slideLayout" Target="../slideLayouts/slideLayout1.xml"/><Relationship Id="rId6" Type="http://schemas.openxmlformats.org/officeDocument/2006/relationships/slide" Target="slide30.xml"/><Relationship Id="rId11" Type="http://schemas.openxmlformats.org/officeDocument/2006/relationships/image" Target="../media/image88.png"/><Relationship Id="rId24" Type="http://schemas.openxmlformats.org/officeDocument/2006/relationships/image" Target="../media/image93.svg"/><Relationship Id="rId5" Type="http://schemas.openxmlformats.org/officeDocument/2006/relationships/image" Target="../media/image86.png"/><Relationship Id="rId15" Type="http://schemas.openxmlformats.org/officeDocument/2006/relationships/slide" Target="slide19.xml"/><Relationship Id="rId23" Type="http://schemas.openxmlformats.org/officeDocument/2006/relationships/image" Target="../media/image92.png"/><Relationship Id="rId10" Type="http://schemas.openxmlformats.org/officeDocument/2006/relationships/image" Target="../media/image87.png"/><Relationship Id="rId19" Type="http://schemas.openxmlformats.org/officeDocument/2006/relationships/image" Target="../media/image90.png"/><Relationship Id="rId4" Type="http://schemas.openxmlformats.org/officeDocument/2006/relationships/image" Target="../media/image4.png"/><Relationship Id="rId9" Type="http://schemas.openxmlformats.org/officeDocument/2006/relationships/slide" Target="slide10.xml"/><Relationship Id="rId14" Type="http://schemas.openxmlformats.org/officeDocument/2006/relationships/image" Target="../media/image89.png"/><Relationship Id="rId22" Type="http://schemas.openxmlformats.org/officeDocument/2006/relationships/image" Target="../media/image91.png"/></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9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4.jpg"/><Relationship Id="rId1" Type="http://schemas.openxmlformats.org/officeDocument/2006/relationships/slideLayout" Target="../slideLayouts/slideLayout2.xml"/><Relationship Id="rId5" Type="http://schemas.openxmlformats.org/officeDocument/2006/relationships/image" Target="../media/image93.svg"/><Relationship Id="rId4" Type="http://schemas.openxmlformats.org/officeDocument/2006/relationships/image" Target="../media/image92.png"/></Relationships>
</file>

<file path=ppt/slides/_rels/slide13.xml.rels><?xml version="1.0" encoding="UTF-8" standalone="yes"?>
<Relationships xmlns="http://schemas.openxmlformats.org/package/2006/relationships"><Relationship Id="rId8" Type="http://schemas.openxmlformats.org/officeDocument/2006/relationships/image" Target="../media/image100.png"/><Relationship Id="rId13" Type="http://schemas.openxmlformats.org/officeDocument/2006/relationships/image" Target="../media/image4.png"/><Relationship Id="rId3" Type="http://schemas.openxmlformats.org/officeDocument/2006/relationships/image" Target="../media/image95.jpg"/><Relationship Id="rId7" Type="http://schemas.openxmlformats.org/officeDocument/2006/relationships/image" Target="../media/image99.png"/><Relationship Id="rId12" Type="http://schemas.openxmlformats.org/officeDocument/2006/relationships/image" Target="../media/image104.png"/><Relationship Id="rId2" Type="http://schemas.openxmlformats.org/officeDocument/2006/relationships/image" Target="../media/image94.jpg"/><Relationship Id="rId1" Type="http://schemas.openxmlformats.org/officeDocument/2006/relationships/slideLayout" Target="../slideLayouts/slideLayout2.xml"/><Relationship Id="rId6" Type="http://schemas.openxmlformats.org/officeDocument/2006/relationships/image" Target="../media/image98.png"/><Relationship Id="rId11" Type="http://schemas.openxmlformats.org/officeDocument/2006/relationships/image" Target="../media/image103.png"/><Relationship Id="rId5" Type="http://schemas.openxmlformats.org/officeDocument/2006/relationships/image" Target="../media/image97.jpg"/><Relationship Id="rId10" Type="http://schemas.openxmlformats.org/officeDocument/2006/relationships/image" Target="../media/image102.png"/><Relationship Id="rId4" Type="http://schemas.openxmlformats.org/officeDocument/2006/relationships/image" Target="../media/image96.jpg"/><Relationship Id="rId9" Type="http://schemas.openxmlformats.org/officeDocument/2006/relationships/image" Target="../media/image101.png"/><Relationship Id="rId14" Type="http://schemas.openxmlformats.org/officeDocument/2006/relationships/image" Target="../media/image105.png"/></Relationships>
</file>

<file path=ppt/slides/_rels/slide14.xml.rels><?xml version="1.0" encoding="UTF-8" standalone="yes"?>
<Relationships xmlns="http://schemas.openxmlformats.org/package/2006/relationships"><Relationship Id="rId8" Type="http://schemas.openxmlformats.org/officeDocument/2006/relationships/image" Target="../media/image94.jpg"/><Relationship Id="rId13" Type="http://schemas.openxmlformats.org/officeDocument/2006/relationships/image" Target="../media/image102.png"/><Relationship Id="rId18" Type="http://schemas.openxmlformats.org/officeDocument/2006/relationships/slide" Target="slide9.xml"/><Relationship Id="rId3" Type="http://schemas.openxmlformats.org/officeDocument/2006/relationships/image" Target="../media/image106.png"/><Relationship Id="rId21" Type="http://schemas.microsoft.com/office/2007/relationships/hdphoto" Target="../media/hdphoto2.wdp"/><Relationship Id="rId7" Type="http://schemas.openxmlformats.org/officeDocument/2006/relationships/image" Target="../media/image108.png"/><Relationship Id="rId12" Type="http://schemas.openxmlformats.org/officeDocument/2006/relationships/image" Target="../media/image101.png"/><Relationship Id="rId17" Type="http://schemas.openxmlformats.org/officeDocument/2006/relationships/image" Target="../media/image4.png"/><Relationship Id="rId2" Type="http://schemas.openxmlformats.org/officeDocument/2006/relationships/hyperlink" Target="https://drive.google.com/file/d/12m5gYIQbQsd2ua1q2XJC7b8oeNtLeGju/view?usp=sharing" TargetMode="External"/><Relationship Id="rId16" Type="http://schemas.openxmlformats.org/officeDocument/2006/relationships/image" Target="../media/image105.png"/><Relationship Id="rId20"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hyperlink" Target="https://drive.google.com/file/d/1AkU9dtXES4yaJJW0pwg539qG_RY7m7w4/view?usp=drive_link" TargetMode="External"/><Relationship Id="rId11" Type="http://schemas.openxmlformats.org/officeDocument/2006/relationships/image" Target="../media/image100.png"/><Relationship Id="rId5" Type="http://schemas.openxmlformats.org/officeDocument/2006/relationships/image" Target="../media/image107.png"/><Relationship Id="rId15" Type="http://schemas.openxmlformats.org/officeDocument/2006/relationships/image" Target="../media/image104.png"/><Relationship Id="rId10" Type="http://schemas.openxmlformats.org/officeDocument/2006/relationships/image" Target="../media/image99.png"/><Relationship Id="rId19" Type="http://schemas.openxmlformats.org/officeDocument/2006/relationships/image" Target="../media/image109.png"/><Relationship Id="rId4" Type="http://schemas.openxmlformats.org/officeDocument/2006/relationships/hyperlink" Target="https://drive.google.com/file/d/1aY3Yd0WyjCufq0OVKJyWWvnrCQtH5HE8/view?usp=drive_link" TargetMode="External"/><Relationship Id="rId9" Type="http://schemas.openxmlformats.org/officeDocument/2006/relationships/image" Target="../media/image98.png"/><Relationship Id="rId14" Type="http://schemas.openxmlformats.org/officeDocument/2006/relationships/image" Target="../media/image103.png"/></Relationships>
</file>

<file path=ppt/slides/_rels/slide15.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slide" Target="slide16.xml"/></Relationships>
</file>

<file path=ppt/slides/_rels/slide16.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image" Target="../media/image111.jpeg"/><Relationship Id="rId1" Type="http://schemas.openxmlformats.org/officeDocument/2006/relationships/slideLayout" Target="../slideLayouts/slideLayout2.xml"/><Relationship Id="rId5" Type="http://schemas.openxmlformats.org/officeDocument/2006/relationships/image" Target="../media/image93.svg"/><Relationship Id="rId4" Type="http://schemas.openxmlformats.org/officeDocument/2006/relationships/image" Target="../media/image92.png"/></Relationships>
</file>

<file path=ppt/slides/_rels/slide17.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image" Target="../media/image113.jpeg"/><Relationship Id="rId1" Type="http://schemas.openxmlformats.org/officeDocument/2006/relationships/slideLayout" Target="../slideLayouts/slideLayout2.xml"/><Relationship Id="rId6" Type="http://schemas.openxmlformats.org/officeDocument/2006/relationships/image" Target="../media/image101.png"/><Relationship Id="rId11" Type="http://schemas.microsoft.com/office/2007/relationships/hdphoto" Target="../media/hdphoto3.wdp"/><Relationship Id="rId5" Type="http://schemas.openxmlformats.org/officeDocument/2006/relationships/image" Target="../media/image100.png"/><Relationship Id="rId10" Type="http://schemas.openxmlformats.org/officeDocument/2006/relationships/image" Target="../media/image114.png"/><Relationship Id="rId4" Type="http://schemas.openxmlformats.org/officeDocument/2006/relationships/image" Target="../media/image99.png"/><Relationship Id="rId9" Type="http://schemas.openxmlformats.org/officeDocument/2006/relationships/image" Target="../media/image112.jpg"/></Relationships>
</file>

<file path=ppt/slides/_rels/slide18.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image" Target="../media/image103.png"/><Relationship Id="rId18" Type="http://schemas.openxmlformats.org/officeDocument/2006/relationships/image" Target="../media/image110.png"/><Relationship Id="rId3" Type="http://schemas.openxmlformats.org/officeDocument/2006/relationships/hyperlink" Target="https://drive.google.com/file/d/1ZKtmsjhpcSdXxdR3QCGaxustB41a6Zbn/view?usp=drive_link" TargetMode="External"/><Relationship Id="rId21" Type="http://schemas.openxmlformats.org/officeDocument/2006/relationships/image" Target="../media/image109.png"/><Relationship Id="rId7" Type="http://schemas.openxmlformats.org/officeDocument/2006/relationships/image" Target="../media/image113.jpeg"/><Relationship Id="rId12" Type="http://schemas.openxmlformats.org/officeDocument/2006/relationships/image" Target="../media/image102.png"/><Relationship Id="rId17" Type="http://schemas.openxmlformats.org/officeDocument/2006/relationships/image" Target="../media/image4.png"/><Relationship Id="rId2" Type="http://schemas.openxmlformats.org/officeDocument/2006/relationships/slideLayout" Target="../slideLayouts/slideLayout2.xml"/><Relationship Id="rId16" Type="http://schemas.openxmlformats.org/officeDocument/2006/relationships/image" Target="../media/image93.svg"/><Relationship Id="rId20" Type="http://schemas.openxmlformats.org/officeDocument/2006/relationships/slide" Target="slide9.xml"/><Relationship Id="rId1" Type="http://schemas.openxmlformats.org/officeDocument/2006/relationships/themeOverride" Target="../theme/themeOverride1.xml"/><Relationship Id="rId6" Type="http://schemas.openxmlformats.org/officeDocument/2006/relationships/image" Target="../media/image116.png"/><Relationship Id="rId11" Type="http://schemas.openxmlformats.org/officeDocument/2006/relationships/image" Target="../media/image101.png"/><Relationship Id="rId5" Type="http://schemas.openxmlformats.org/officeDocument/2006/relationships/hyperlink" Target="https://drive.google.com/file/d/1XlhlZn97Cjp1Ld8mMGZVcp5UkAtMRy9N/view?usp=drive_link" TargetMode="External"/><Relationship Id="rId15" Type="http://schemas.openxmlformats.org/officeDocument/2006/relationships/image" Target="../media/image92.png"/><Relationship Id="rId10" Type="http://schemas.openxmlformats.org/officeDocument/2006/relationships/image" Target="../media/image100.png"/><Relationship Id="rId19" Type="http://schemas.microsoft.com/office/2007/relationships/hdphoto" Target="../media/hdphoto2.wdp"/><Relationship Id="rId4" Type="http://schemas.openxmlformats.org/officeDocument/2006/relationships/image" Target="../media/image115.png"/><Relationship Id="rId9" Type="http://schemas.openxmlformats.org/officeDocument/2006/relationships/image" Target="../media/image99.png"/><Relationship Id="rId14" Type="http://schemas.openxmlformats.org/officeDocument/2006/relationships/image" Target="../media/image112.jpg"/></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8.png"/><Relationship Id="rId1" Type="http://schemas.openxmlformats.org/officeDocument/2006/relationships/slideLayout" Target="../slideLayouts/slideLayout2.xml"/><Relationship Id="rId5" Type="http://schemas.openxmlformats.org/officeDocument/2006/relationships/image" Target="../media/image93.svg"/><Relationship Id="rId4" Type="http://schemas.openxmlformats.org/officeDocument/2006/relationships/image" Target="../media/image92.png"/></Relationships>
</file>

<file path=ppt/slides/_rels/slide22.xml.rels><?xml version="1.0" encoding="UTF-8" standalone="yes"?>
<Relationships xmlns="http://schemas.openxmlformats.org/package/2006/relationships"><Relationship Id="rId8" Type="http://schemas.openxmlformats.org/officeDocument/2006/relationships/image" Target="../media/image117.png"/><Relationship Id="rId13" Type="http://schemas.microsoft.com/office/2007/relationships/hdphoto" Target="../media/hdphoto2.wdp"/><Relationship Id="rId3" Type="http://schemas.openxmlformats.org/officeDocument/2006/relationships/image" Target="../media/image119.png"/><Relationship Id="rId7" Type="http://schemas.openxmlformats.org/officeDocument/2006/relationships/image" Target="../media/image102.png"/><Relationship Id="rId12" Type="http://schemas.openxmlformats.org/officeDocument/2006/relationships/image" Target="../media/image110.png"/><Relationship Id="rId2" Type="http://schemas.openxmlformats.org/officeDocument/2006/relationships/hyperlink" Target="https://drive.google.com/file/d/1lxDgJyHx9DyzCx2RQXtyjcY4X8_sdsT_/view?usp=drive_link" TargetMode="External"/><Relationship Id="rId1" Type="http://schemas.openxmlformats.org/officeDocument/2006/relationships/slideLayout" Target="../slideLayouts/slideLayout2.xml"/><Relationship Id="rId6" Type="http://schemas.openxmlformats.org/officeDocument/2006/relationships/image" Target="../media/image101.png"/><Relationship Id="rId11" Type="http://schemas.openxmlformats.org/officeDocument/2006/relationships/image" Target="../media/image120.png"/><Relationship Id="rId5" Type="http://schemas.openxmlformats.org/officeDocument/2006/relationships/image" Target="../media/image100.png"/><Relationship Id="rId15" Type="http://schemas.openxmlformats.org/officeDocument/2006/relationships/image" Target="../media/image109.png"/><Relationship Id="rId10" Type="http://schemas.openxmlformats.org/officeDocument/2006/relationships/image" Target="../media/image105.png"/><Relationship Id="rId4" Type="http://schemas.openxmlformats.org/officeDocument/2006/relationships/image" Target="../media/image99.png"/><Relationship Id="rId9" Type="http://schemas.openxmlformats.org/officeDocument/2006/relationships/image" Target="../media/image4.png"/><Relationship Id="rId14" Type="http://schemas.openxmlformats.org/officeDocument/2006/relationships/slide" Target="slide9.xml"/></Relationships>
</file>

<file path=ppt/slides/_rels/slide2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4.png"/><Relationship Id="rId3" Type="http://schemas.openxmlformats.org/officeDocument/2006/relationships/image" Target="../media/image122.png"/><Relationship Id="rId7" Type="http://schemas.openxmlformats.org/officeDocument/2006/relationships/image" Target="../media/image124.png"/><Relationship Id="rId12" Type="http://schemas.openxmlformats.org/officeDocument/2006/relationships/image" Target="../media/image93.svg"/><Relationship Id="rId2" Type="http://schemas.openxmlformats.org/officeDocument/2006/relationships/hyperlink" Target="https://drive.google.com/file/d/1WvYJL2yz4KnpD6o9Lz-LOtJzoOtWPabp/view?usp=drive_link" TargetMode="External"/><Relationship Id="rId1" Type="http://schemas.openxmlformats.org/officeDocument/2006/relationships/slideLayout" Target="../slideLayouts/slideLayout2.xml"/><Relationship Id="rId6" Type="http://schemas.openxmlformats.org/officeDocument/2006/relationships/hyperlink" Target="https://drive.google.com/file/d/1PDKDzlyEdJjaMKQmFazYXmYQOBZsN9zJ/view?usp=drive_link" TargetMode="External"/><Relationship Id="rId11" Type="http://schemas.openxmlformats.org/officeDocument/2006/relationships/image" Target="../media/image92.png"/><Relationship Id="rId5" Type="http://schemas.openxmlformats.org/officeDocument/2006/relationships/image" Target="../media/image123.png"/><Relationship Id="rId15" Type="http://schemas.microsoft.com/office/2007/relationships/hdphoto" Target="../media/hdphoto2.wdp"/><Relationship Id="rId10" Type="http://schemas.openxmlformats.org/officeDocument/2006/relationships/image" Target="../media/image121.jpeg"/><Relationship Id="rId4" Type="http://schemas.openxmlformats.org/officeDocument/2006/relationships/hyperlink" Target="https://drive.google.com/file/d/16IV1T_FMxNdGkl_xG5il2DBk7WIhgUrl/view?usp=drive_link" TargetMode="External"/><Relationship Id="rId9" Type="http://schemas.openxmlformats.org/officeDocument/2006/relationships/image" Target="../media/image125.png"/><Relationship Id="rId14" Type="http://schemas.openxmlformats.org/officeDocument/2006/relationships/image" Target="../media/image110.png"/></Relationships>
</file>

<file path=ppt/slides/_rels/slide26.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4.png"/><Relationship Id="rId3" Type="http://schemas.openxmlformats.org/officeDocument/2006/relationships/image" Target="../media/image126.png"/><Relationship Id="rId7" Type="http://schemas.openxmlformats.org/officeDocument/2006/relationships/image" Target="../media/image128.png"/><Relationship Id="rId12" Type="http://schemas.openxmlformats.org/officeDocument/2006/relationships/image" Target="../media/image93.svg"/><Relationship Id="rId17" Type="http://schemas.openxmlformats.org/officeDocument/2006/relationships/image" Target="../media/image109.png"/><Relationship Id="rId2" Type="http://schemas.openxmlformats.org/officeDocument/2006/relationships/hyperlink" Target="https://drive.google.com/file/d/1NTMt9zLEYrZHzvDxd_e9Dx6DhhKVkouA/view?usp=drive_link" TargetMode="External"/><Relationship Id="rId16" Type="http://schemas.openxmlformats.org/officeDocument/2006/relationships/slide" Target="slide9.xml"/><Relationship Id="rId1" Type="http://schemas.openxmlformats.org/officeDocument/2006/relationships/slideLayout" Target="../slideLayouts/slideLayout2.xml"/><Relationship Id="rId6" Type="http://schemas.openxmlformats.org/officeDocument/2006/relationships/hyperlink" Target="https://drive.google.com/file/d/10y6QZuTd1sQaO6U-nxswjH3hK159n7V3/view?usp=drive_link" TargetMode="External"/><Relationship Id="rId11" Type="http://schemas.openxmlformats.org/officeDocument/2006/relationships/image" Target="../media/image92.png"/><Relationship Id="rId5" Type="http://schemas.openxmlformats.org/officeDocument/2006/relationships/image" Target="../media/image127.png"/><Relationship Id="rId15" Type="http://schemas.microsoft.com/office/2007/relationships/hdphoto" Target="../media/hdphoto2.wdp"/><Relationship Id="rId10" Type="http://schemas.openxmlformats.org/officeDocument/2006/relationships/image" Target="../media/image121.jpeg"/><Relationship Id="rId4" Type="http://schemas.openxmlformats.org/officeDocument/2006/relationships/hyperlink" Target="https://drive.google.com/file/d/1CFAVlY6xHbKFLWQIIgNqpARiQlzM6nON/view?usp=drive_link" TargetMode="External"/><Relationship Id="rId9" Type="http://schemas.openxmlformats.org/officeDocument/2006/relationships/image" Target="../media/image125.png"/><Relationship Id="rId14" Type="http://schemas.openxmlformats.org/officeDocument/2006/relationships/image" Target="../media/image110.png"/></Relationships>
</file>

<file path=ppt/slides/_rels/slide27.xml.rels><?xml version="1.0" encoding="UTF-8" standalone="yes"?>
<Relationships xmlns="http://schemas.openxmlformats.org/package/2006/relationships"><Relationship Id="rId3" Type="http://schemas.openxmlformats.org/officeDocument/2006/relationships/slide" Target="slide28.xml"/><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132.png"/><Relationship Id="rId13" Type="http://schemas.openxmlformats.org/officeDocument/2006/relationships/image" Target="../media/image105.png"/><Relationship Id="rId18" Type="http://schemas.openxmlformats.org/officeDocument/2006/relationships/image" Target="../media/image134.png"/><Relationship Id="rId26" Type="http://schemas.microsoft.com/office/2007/relationships/hdphoto" Target="../media/hdphoto2.wdp"/><Relationship Id="rId3" Type="http://schemas.openxmlformats.org/officeDocument/2006/relationships/hyperlink" Target="https://drive.google.com/file/d/16N-57RQOqvEAMXPDj0w9muOieEmwlsow/view?usp=drive_link" TargetMode="External"/><Relationship Id="rId21" Type="http://schemas.openxmlformats.org/officeDocument/2006/relationships/image" Target="../media/image137.png"/><Relationship Id="rId7" Type="http://schemas.openxmlformats.org/officeDocument/2006/relationships/hyperlink" Target="https://drive.google.com/file/d/1wNk00-ytEUGZcu88byuskiwZrKdy25HW/view?usp=drive_link" TargetMode="External"/><Relationship Id="rId12" Type="http://schemas.openxmlformats.org/officeDocument/2006/relationships/image" Target="../media/image102.png"/><Relationship Id="rId17" Type="http://schemas.openxmlformats.org/officeDocument/2006/relationships/image" Target="../media/image133.png"/><Relationship Id="rId25" Type="http://schemas.openxmlformats.org/officeDocument/2006/relationships/image" Target="../media/image110.png"/><Relationship Id="rId2" Type="http://schemas.openxmlformats.org/officeDocument/2006/relationships/slideLayout" Target="../slideLayouts/slideLayout2.xml"/><Relationship Id="rId16" Type="http://schemas.openxmlformats.org/officeDocument/2006/relationships/image" Target="../media/image104.png"/><Relationship Id="rId20" Type="http://schemas.openxmlformats.org/officeDocument/2006/relationships/image" Target="../media/image136.png"/><Relationship Id="rId1" Type="http://schemas.openxmlformats.org/officeDocument/2006/relationships/themeOverride" Target="../theme/themeOverride2.xml"/><Relationship Id="rId6" Type="http://schemas.openxmlformats.org/officeDocument/2006/relationships/image" Target="../media/image131.png"/><Relationship Id="rId11" Type="http://schemas.openxmlformats.org/officeDocument/2006/relationships/image" Target="../media/image101.png"/><Relationship Id="rId24" Type="http://schemas.openxmlformats.org/officeDocument/2006/relationships/image" Target="../media/image4.png"/><Relationship Id="rId5" Type="http://schemas.openxmlformats.org/officeDocument/2006/relationships/hyperlink" Target="https://drive.google.com/file/d/134SvKvw1KQv5B8LPkjdB9l5JjsDo0S48/view?usp=drive_link" TargetMode="External"/><Relationship Id="rId15" Type="http://schemas.openxmlformats.org/officeDocument/2006/relationships/image" Target="../media/image125.png"/><Relationship Id="rId23" Type="http://schemas.openxmlformats.org/officeDocument/2006/relationships/image" Target="../media/image139.png"/><Relationship Id="rId28" Type="http://schemas.openxmlformats.org/officeDocument/2006/relationships/image" Target="../media/image109.png"/><Relationship Id="rId10" Type="http://schemas.openxmlformats.org/officeDocument/2006/relationships/image" Target="../media/image100.png"/><Relationship Id="rId19" Type="http://schemas.openxmlformats.org/officeDocument/2006/relationships/image" Target="../media/image135.png"/><Relationship Id="rId4" Type="http://schemas.openxmlformats.org/officeDocument/2006/relationships/image" Target="../media/image130.png"/><Relationship Id="rId9" Type="http://schemas.openxmlformats.org/officeDocument/2006/relationships/image" Target="../media/image99.png"/><Relationship Id="rId14" Type="http://schemas.openxmlformats.org/officeDocument/2006/relationships/image" Target="../media/image129.jpeg"/><Relationship Id="rId22" Type="http://schemas.openxmlformats.org/officeDocument/2006/relationships/image" Target="../media/image138.png"/><Relationship Id="rId27" Type="http://schemas.openxmlformats.org/officeDocument/2006/relationships/slide" Target="slide9.xml"/></Relationships>
</file>

<file path=ppt/slides/_rels/slide30.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image" Target="../media/image14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1.jpeg"/><Relationship Id="rId1" Type="http://schemas.openxmlformats.org/officeDocument/2006/relationships/slideLayout" Target="../slideLayouts/slideLayout2.xml"/><Relationship Id="rId5" Type="http://schemas.openxmlformats.org/officeDocument/2006/relationships/image" Target="../media/image93.svg"/><Relationship Id="rId4" Type="http://schemas.openxmlformats.org/officeDocument/2006/relationships/image" Target="../media/image92.png"/></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25.png"/><Relationship Id="rId18" Type="http://schemas.openxmlformats.org/officeDocument/2006/relationships/image" Target="../media/image144.png"/><Relationship Id="rId3" Type="http://schemas.openxmlformats.org/officeDocument/2006/relationships/hyperlink" Target="https://drive.google.com/file/d/1kuLKyjZD_35nAnnqgl2f7DNWzQDlmAvb/view?usp=drive_link" TargetMode="External"/><Relationship Id="rId21" Type="http://schemas.openxmlformats.org/officeDocument/2006/relationships/image" Target="../media/image109.png"/><Relationship Id="rId7" Type="http://schemas.openxmlformats.org/officeDocument/2006/relationships/image" Target="../media/image141.jpeg"/><Relationship Id="rId12" Type="http://schemas.openxmlformats.org/officeDocument/2006/relationships/image" Target="../media/image105.png"/><Relationship Id="rId17" Type="http://schemas.microsoft.com/office/2007/relationships/hdphoto" Target="../media/hdphoto2.wdp"/><Relationship Id="rId2" Type="http://schemas.openxmlformats.org/officeDocument/2006/relationships/slideLayout" Target="../slideLayouts/slideLayout2.xml"/><Relationship Id="rId16" Type="http://schemas.openxmlformats.org/officeDocument/2006/relationships/image" Target="../media/image110.png"/><Relationship Id="rId20" Type="http://schemas.openxmlformats.org/officeDocument/2006/relationships/slide" Target="slide9.xml"/><Relationship Id="rId1" Type="http://schemas.openxmlformats.org/officeDocument/2006/relationships/themeOverride" Target="../theme/themeOverride3.xml"/><Relationship Id="rId6" Type="http://schemas.openxmlformats.org/officeDocument/2006/relationships/image" Target="../media/image143.png"/><Relationship Id="rId11" Type="http://schemas.openxmlformats.org/officeDocument/2006/relationships/image" Target="../media/image102.png"/><Relationship Id="rId5" Type="http://schemas.openxmlformats.org/officeDocument/2006/relationships/hyperlink" Target="https://drive.google.com/file/d/1yccL5FaUVthsT170MUd2-mekWSuiRcZv/view?usp=drive_link" TargetMode="External"/><Relationship Id="rId15" Type="http://schemas.openxmlformats.org/officeDocument/2006/relationships/image" Target="../media/image4.png"/><Relationship Id="rId10" Type="http://schemas.openxmlformats.org/officeDocument/2006/relationships/image" Target="../media/image101.png"/><Relationship Id="rId19" Type="http://schemas.openxmlformats.org/officeDocument/2006/relationships/image" Target="../media/image145.png"/><Relationship Id="rId4" Type="http://schemas.openxmlformats.org/officeDocument/2006/relationships/image" Target="../media/image142.png"/><Relationship Id="rId9" Type="http://schemas.openxmlformats.org/officeDocument/2006/relationships/image" Target="../media/image100.png"/><Relationship Id="rId14" Type="http://schemas.openxmlformats.org/officeDocument/2006/relationships/image" Target="../media/image133.png"/></Relationships>
</file>

<file path=ppt/slides/_rels/slide3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8.xml"/><Relationship Id="rId6" Type="http://schemas.openxmlformats.org/officeDocument/2006/relationships/image" Target="../media/image146.png"/><Relationship Id="rId5" Type="http://schemas.openxmlformats.org/officeDocument/2006/relationships/image" Target="../media/image93.svg"/><Relationship Id="rId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16" name="Freeform 8">
            <a:extLst>
              <a:ext uri="{FF2B5EF4-FFF2-40B4-BE49-F238E27FC236}">
                <a16:creationId xmlns:a16="http://schemas.microsoft.com/office/drawing/2014/main" id="{1D427AFA-7C7B-4861-B283-6EAC1C848A4B}"/>
              </a:ext>
            </a:extLst>
          </p:cNvPr>
          <p:cNvSpPr/>
          <p:nvPr/>
        </p:nvSpPr>
        <p:spPr>
          <a:xfrm flipV="1">
            <a:off x="5974080" y="-228600"/>
            <a:ext cx="9850385" cy="5265479"/>
          </a:xfrm>
          <a:custGeom>
            <a:avLst/>
            <a:gdLst/>
            <a:ahLst/>
            <a:cxnLst/>
            <a:rect l="l" t="t" r="r" b="b"/>
            <a:pathLst>
              <a:path w="14775578" h="7898218">
                <a:moveTo>
                  <a:pt x="0" y="0"/>
                </a:moveTo>
                <a:lnTo>
                  <a:pt x="14775579" y="0"/>
                </a:lnTo>
                <a:lnTo>
                  <a:pt x="14775579" y="7898218"/>
                </a:lnTo>
                <a:lnTo>
                  <a:pt x="0" y="7898218"/>
                </a:lnTo>
                <a:lnTo>
                  <a:pt x="0" y="0"/>
                </a:lnTo>
                <a:close/>
              </a:path>
            </a:pathLst>
          </a:custGeom>
          <a:blipFill>
            <a:blip r:embed="rId2">
              <a:alphaModFix amt="6000"/>
              <a:extLst>
                <a:ext uri="{96DAC541-7B7A-43D3-8B79-37D633B846F1}">
                  <asvg:svgBlip xmlns:asvg="http://schemas.microsoft.com/office/drawing/2016/SVG/main" r:embed="rId3"/>
                </a:ext>
              </a:extLst>
            </a:blip>
            <a:stretch>
              <a:fillRect/>
            </a:stretch>
          </a:blipFill>
          <a:effectLst/>
        </p:spPr>
        <p:txBody>
          <a:bodyPr/>
          <a:lstStyle/>
          <a:p>
            <a:endParaRPr lang="en-US" sz="800" dirty="0"/>
          </a:p>
        </p:txBody>
      </p:sp>
      <p:sp>
        <p:nvSpPr>
          <p:cNvPr id="25" name="TextBox 24">
            <a:extLst>
              <a:ext uri="{FF2B5EF4-FFF2-40B4-BE49-F238E27FC236}">
                <a16:creationId xmlns:a16="http://schemas.microsoft.com/office/drawing/2014/main" id="{0A7AD686-C4F5-4D84-A566-0973410840AD}"/>
              </a:ext>
            </a:extLst>
          </p:cNvPr>
          <p:cNvSpPr txBox="1"/>
          <p:nvPr/>
        </p:nvSpPr>
        <p:spPr>
          <a:xfrm>
            <a:off x="970385" y="5941331"/>
            <a:ext cx="3403496" cy="461665"/>
          </a:xfrm>
          <a:prstGeom prst="rect">
            <a:avLst/>
          </a:prstGeom>
          <a:noFill/>
          <a:effectLst/>
        </p:spPr>
        <p:txBody>
          <a:bodyPr wrap="none" rtlCol="0">
            <a:spAutoFit/>
          </a:bodyPr>
          <a:lstStyle>
            <a:defPPr>
              <a:defRPr lang="en-US"/>
            </a:defPPr>
            <a:lvl1pPr>
              <a:defRPr sz="2000">
                <a:solidFill>
                  <a:schemeClr val="bg1"/>
                </a:solidFill>
                <a:latin typeface="Poppins ExtraLight" panose="00000300000000000000" pitchFamily="2" charset="0"/>
                <a:cs typeface="Poppins ExtraLight" panose="00000300000000000000" pitchFamily="2" charset="0"/>
              </a:defRPr>
            </a:lvl1pPr>
          </a:lstStyle>
          <a:p>
            <a:r>
              <a:rPr lang="en-US" sz="1200" spc="300" dirty="0">
                <a:solidFill>
                  <a:schemeClr val="tx1"/>
                </a:solidFill>
                <a:latin typeface="IRANSans Light" panose="020B0506030804020204" pitchFamily="34" charset="-78"/>
                <a:cs typeface="IRANSans Light" panose="020B0506030804020204" pitchFamily="34" charset="-78"/>
              </a:rPr>
              <a:t>02182100621  </a:t>
            </a:r>
            <a:r>
              <a:rPr lang="en-US" sz="1200" spc="300" dirty="0">
                <a:solidFill>
                  <a:srgbClr val="C7141A"/>
                </a:solidFill>
                <a:latin typeface="IRANSans Light" panose="020B0506030804020204" pitchFamily="34" charset="-78"/>
                <a:cs typeface="IRANSans Light" panose="020B0506030804020204" pitchFamily="34" charset="-78"/>
              </a:rPr>
              <a:t>|</a:t>
            </a:r>
            <a:r>
              <a:rPr lang="en-US" sz="1200" spc="300" dirty="0">
                <a:solidFill>
                  <a:schemeClr val="tx1"/>
                </a:solidFill>
                <a:latin typeface="IRANSans Light" panose="020B0506030804020204" pitchFamily="34" charset="-78"/>
                <a:cs typeface="IRANSans Light" panose="020B0506030804020204" pitchFamily="34" charset="-78"/>
              </a:rPr>
              <a:t>  </a:t>
            </a:r>
            <a:r>
              <a:rPr lang="en-US" sz="1200" spc="300" dirty="0" err="1">
                <a:solidFill>
                  <a:schemeClr val="tx1"/>
                </a:solidFill>
                <a:latin typeface="IRANSans Light" panose="020B0506030804020204" pitchFamily="34" charset="-78"/>
                <a:cs typeface="IRANSans Light" panose="020B0506030804020204" pitchFamily="34" charset="-78"/>
              </a:rPr>
              <a:t>deema.agency</a:t>
            </a:r>
            <a:endParaRPr lang="en-US" sz="1200" u="sng" spc="300" dirty="0">
              <a:solidFill>
                <a:srgbClr val="C7141A"/>
              </a:solidFill>
              <a:latin typeface="IRANSansXFaNum ExtraBold D4" pitchFamily="2" charset="-78"/>
              <a:cs typeface="IRANSansXFaNum ExtraBold D4" pitchFamily="2" charset="-78"/>
            </a:endParaRPr>
          </a:p>
          <a:p>
            <a:endParaRPr lang="en-US" sz="1200" spc="300" dirty="0">
              <a:solidFill>
                <a:schemeClr val="tx1"/>
              </a:solidFill>
              <a:latin typeface="IRANSans Light" panose="020B0506030804020204" pitchFamily="34" charset="-78"/>
              <a:cs typeface="IRANSans Light" panose="020B0506030804020204" pitchFamily="34" charset="-78"/>
            </a:endParaRPr>
          </a:p>
        </p:txBody>
      </p:sp>
      <p:sp>
        <p:nvSpPr>
          <p:cNvPr id="14" name="TextBox 13">
            <a:extLst>
              <a:ext uri="{FF2B5EF4-FFF2-40B4-BE49-F238E27FC236}">
                <a16:creationId xmlns:a16="http://schemas.microsoft.com/office/drawing/2014/main" id="{44B5C93D-F49C-4858-9F6A-CE856F253E67}"/>
              </a:ext>
            </a:extLst>
          </p:cNvPr>
          <p:cNvSpPr txBox="1"/>
          <p:nvPr/>
        </p:nvSpPr>
        <p:spPr>
          <a:xfrm>
            <a:off x="970385" y="455004"/>
            <a:ext cx="2560316" cy="307777"/>
          </a:xfrm>
          <a:prstGeom prst="rect">
            <a:avLst/>
          </a:prstGeom>
          <a:noFill/>
          <a:effectLst/>
        </p:spPr>
        <p:txBody>
          <a:bodyPr wrap="none" rtlCol="0">
            <a:spAutoFit/>
          </a:bodyPr>
          <a:lstStyle>
            <a:defPPr>
              <a:defRPr lang="en-US"/>
            </a:defPPr>
            <a:lvl1pPr>
              <a:defRPr sz="1200" spc="300">
                <a:latin typeface="Poppins ExtraLight" panose="00000300000000000000" pitchFamily="2" charset="0"/>
                <a:cs typeface="Poppins ExtraLight" panose="00000300000000000000" pitchFamily="2" charset="0"/>
              </a:defRPr>
            </a:lvl1pPr>
          </a:lstStyle>
          <a:p>
            <a:r>
              <a:rPr lang="en-US" sz="1400" dirty="0">
                <a:latin typeface="IRANSans Light" panose="020B0506030804020204" pitchFamily="34" charset="-78"/>
                <a:cs typeface="IRANSans Light" panose="020B0506030804020204" pitchFamily="34" charset="-78"/>
              </a:rPr>
              <a:t>Portfolio Highlights</a:t>
            </a:r>
          </a:p>
        </p:txBody>
      </p:sp>
      <p:pic>
        <p:nvPicPr>
          <p:cNvPr id="3" name="Picture 2">
            <a:extLst>
              <a:ext uri="{FF2B5EF4-FFF2-40B4-BE49-F238E27FC236}">
                <a16:creationId xmlns:a16="http://schemas.microsoft.com/office/drawing/2014/main" id="{07FEBB3F-821F-4087-ACBC-3FAFAC2A9F67}"/>
              </a:ext>
            </a:extLst>
          </p:cNvPr>
          <p:cNvPicPr>
            <a:picLocks noChangeAspect="1"/>
          </p:cNvPicPr>
          <p:nvPr/>
        </p:nvPicPr>
        <p:blipFill rotWithShape="1">
          <a:blip r:embed="rId4">
            <a:extLst>
              <a:ext uri="{28A0092B-C50C-407E-A947-70E740481C1C}">
                <a14:useLocalDpi xmlns:a14="http://schemas.microsoft.com/office/drawing/2010/main" val="0"/>
              </a:ext>
            </a:extLst>
          </a:blip>
          <a:srcRect l="7807" t="27298" r="6673" b="32842"/>
          <a:stretch/>
        </p:blipFill>
        <p:spPr>
          <a:xfrm>
            <a:off x="970385" y="2456880"/>
            <a:ext cx="3833976" cy="1790351"/>
          </a:xfrm>
          <a:prstGeom prst="rect">
            <a:avLst/>
          </a:prstGeom>
          <a:effectLst/>
        </p:spPr>
      </p:pic>
    </p:spTree>
    <p:extLst>
      <p:ext uri="{BB962C8B-B14F-4D97-AF65-F5344CB8AC3E}">
        <p14:creationId xmlns:p14="http://schemas.microsoft.com/office/powerpoint/2010/main" val="14147591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7141A"/>
        </a:solidFill>
        <a:effectLst/>
      </p:bgPr>
    </p:bg>
    <p:spTree>
      <p:nvGrpSpPr>
        <p:cNvPr id="1" name=""/>
        <p:cNvGrpSpPr/>
        <p:nvPr/>
      </p:nvGrpSpPr>
      <p:grpSpPr>
        <a:xfrm>
          <a:off x="0" y="0"/>
          <a:ext cx="0" cy="0"/>
          <a:chOff x="0" y="0"/>
          <a:chExt cx="0" cy="0"/>
        </a:xfrm>
      </p:grpSpPr>
      <p:sp>
        <p:nvSpPr>
          <p:cNvPr id="2" name="Freeform 2"/>
          <p:cNvSpPr/>
          <p:nvPr/>
        </p:nvSpPr>
        <p:spPr>
          <a:xfrm rot="9428196">
            <a:off x="-2066845" y="-2171520"/>
            <a:ext cx="9127774" cy="5327301"/>
          </a:xfrm>
          <a:custGeom>
            <a:avLst/>
            <a:gdLst/>
            <a:ahLst/>
            <a:cxnLst/>
            <a:rect l="l" t="t" r="r" b="b"/>
            <a:pathLst>
              <a:path w="13691661" h="7990951">
                <a:moveTo>
                  <a:pt x="0" y="0"/>
                </a:moveTo>
                <a:lnTo>
                  <a:pt x="13691661" y="0"/>
                </a:lnTo>
                <a:lnTo>
                  <a:pt x="13691661" y="7990951"/>
                </a:lnTo>
                <a:lnTo>
                  <a:pt x="0" y="79909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TextBox 6"/>
          <p:cNvSpPr txBox="1"/>
          <p:nvPr/>
        </p:nvSpPr>
        <p:spPr>
          <a:xfrm>
            <a:off x="364398" y="4776890"/>
            <a:ext cx="4224844" cy="1057149"/>
          </a:xfrm>
          <a:prstGeom prst="rect">
            <a:avLst/>
          </a:prstGeom>
        </p:spPr>
        <p:txBody>
          <a:bodyPr wrap="square" lIns="0" tIns="0" rIns="0" bIns="0" rtlCol="0" anchor="t">
            <a:spAutoFit/>
          </a:bodyPr>
          <a:lstStyle/>
          <a:p>
            <a:pPr algn="r" rtl="1">
              <a:lnSpc>
                <a:spcPts val="8950"/>
              </a:lnSpc>
            </a:pPr>
            <a:r>
              <a:rPr lang="en-US" sz="4800" dirty="0">
                <a:solidFill>
                  <a:srgbClr val="FFFFFF"/>
                </a:solidFill>
                <a:latin typeface="IRANSansXFaNum Black D4" pitchFamily="2" charset="-78"/>
                <a:ea typeface="League Spartan"/>
                <a:cs typeface="IRANSansXFaNum Black D4" pitchFamily="2" charset="-78"/>
                <a:sym typeface="League Spartan"/>
              </a:rPr>
              <a:t>Our Mission</a:t>
            </a:r>
          </a:p>
        </p:txBody>
      </p:sp>
      <p:sp>
        <p:nvSpPr>
          <p:cNvPr id="7" name="TextBox 7"/>
          <p:cNvSpPr txBox="1"/>
          <p:nvPr/>
        </p:nvSpPr>
        <p:spPr>
          <a:xfrm>
            <a:off x="5464587" y="1570274"/>
            <a:ext cx="5635213" cy="4705262"/>
          </a:xfrm>
          <a:prstGeom prst="rect">
            <a:avLst/>
          </a:prstGeom>
        </p:spPr>
        <p:txBody>
          <a:bodyPr wrap="square" lIns="0" tIns="0" rIns="0" bIns="0" rtlCol="0" anchor="t">
            <a:spAutoFit/>
          </a:bodyPr>
          <a:lstStyle/>
          <a:p>
            <a:pPr>
              <a:lnSpc>
                <a:spcPct val="150000"/>
              </a:lnSpc>
            </a:pPr>
            <a:r>
              <a:rPr lang="en-US" sz="1867" dirty="0">
                <a:solidFill>
                  <a:schemeClr val="bg1"/>
                </a:solidFill>
                <a:latin typeface="IRANSans Light" panose="020B0506030804020204" pitchFamily="34" charset="-78"/>
                <a:cs typeface="IRANSans Light" panose="020B0506030804020204" pitchFamily="34" charset="-78"/>
              </a:rPr>
              <a:t>In today's advertising world, having a strong online presence is crucial. In this context, </a:t>
            </a:r>
            <a:r>
              <a:rPr lang="en-US" sz="1867" dirty="0" err="1">
                <a:solidFill>
                  <a:schemeClr val="bg1"/>
                </a:solidFill>
                <a:latin typeface="IRANSans Light" panose="020B0506030804020204" pitchFamily="34" charset="-78"/>
                <a:cs typeface="IRANSans Light" panose="020B0506030804020204" pitchFamily="34" charset="-78"/>
              </a:rPr>
              <a:t>Deema</a:t>
            </a:r>
            <a:r>
              <a:rPr lang="en-US" sz="1867" dirty="0">
                <a:solidFill>
                  <a:schemeClr val="bg1"/>
                </a:solidFill>
                <a:latin typeface="IRANSans Light" panose="020B0506030804020204" pitchFamily="34" charset="-78"/>
                <a:cs typeface="IRANSans Light" panose="020B0506030804020204" pitchFamily="34" charset="-78"/>
              </a:rPr>
              <a:t>, with its deep understanding of industry data, provides digital marketing strategies that deliver results for both online and offline businesses. Digital-First marketing isn't just about using digital tools</a:t>
            </a:r>
            <a:r>
              <a:rPr lang="en-US" sz="1867" dirty="0">
                <a:solidFill>
                  <a:schemeClr val="bg1"/>
                </a:solidFill>
                <a:latin typeface="IRANSansXFaNum DemiBold D4" pitchFamily="2" charset="-78"/>
                <a:cs typeface="IRANSansXFaNum DemiBold D4" pitchFamily="2" charset="-78"/>
              </a:rPr>
              <a:t>; it's a mindset shift that prioritizes online interaction and experience throughout the brand's customer journey</a:t>
            </a:r>
            <a:r>
              <a:rPr lang="en-US" sz="1867" b="1" dirty="0">
                <a:solidFill>
                  <a:schemeClr val="bg1"/>
                </a:solidFill>
                <a:latin typeface="IRANSans Light" panose="020B0506030804020204" pitchFamily="34" charset="-78"/>
                <a:cs typeface="IRANSans Light" panose="020B0506030804020204" pitchFamily="34" charset="-78"/>
              </a:rPr>
              <a:t>. </a:t>
            </a:r>
            <a:r>
              <a:rPr lang="en-US" sz="1867" dirty="0">
                <a:solidFill>
                  <a:schemeClr val="bg1"/>
                </a:solidFill>
                <a:latin typeface="IRANSans Light" panose="020B0506030804020204" pitchFamily="34" charset="-78"/>
                <a:cs typeface="IRANSans Light" panose="020B0506030804020204" pitchFamily="34" charset="-78"/>
              </a:rPr>
              <a:t>With this approach, </a:t>
            </a:r>
            <a:r>
              <a:rPr lang="en-US" sz="1867" dirty="0" err="1">
                <a:solidFill>
                  <a:schemeClr val="bg1"/>
                </a:solidFill>
                <a:latin typeface="IRANSans Light" panose="020B0506030804020204" pitchFamily="34" charset="-78"/>
                <a:cs typeface="IRANSans Light" panose="020B0506030804020204" pitchFamily="34" charset="-78"/>
              </a:rPr>
              <a:t>Deema</a:t>
            </a:r>
            <a:r>
              <a:rPr lang="en-US" sz="1867" dirty="0">
                <a:solidFill>
                  <a:schemeClr val="bg1"/>
                </a:solidFill>
                <a:latin typeface="IRANSans Light" panose="020B0506030804020204" pitchFamily="34" charset="-78"/>
                <a:cs typeface="IRANSans Light" panose="020B0506030804020204" pitchFamily="34" charset="-78"/>
              </a:rPr>
              <a:t> helps companies stay ahead in connecting with their audience, building loyalty, and achieving sustainable growth in the digital age.</a:t>
            </a:r>
            <a:endParaRPr lang="fa-IR" sz="1867" dirty="0">
              <a:solidFill>
                <a:schemeClr val="bg1"/>
              </a:solidFill>
              <a:latin typeface="IRANSans Light" panose="020B0506030804020204" pitchFamily="34" charset="-78"/>
              <a:cs typeface="IRANSans Light" panose="020B0506030804020204" pitchFamily="34" charset="-78"/>
            </a:endParaRPr>
          </a:p>
        </p:txBody>
      </p:sp>
      <p:sp>
        <p:nvSpPr>
          <p:cNvPr id="8" name="Freeform 5">
            <a:extLst>
              <a:ext uri="{FF2B5EF4-FFF2-40B4-BE49-F238E27FC236}">
                <a16:creationId xmlns:a16="http://schemas.microsoft.com/office/drawing/2014/main" id="{C2AB7987-4DDE-49C8-ABFC-BA094FFE5E20}"/>
              </a:ext>
            </a:extLst>
          </p:cNvPr>
          <p:cNvSpPr/>
          <p:nvPr/>
        </p:nvSpPr>
        <p:spPr>
          <a:xfrm>
            <a:off x="364398" y="5075041"/>
            <a:ext cx="569589" cy="663277"/>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9" name="Picture 8">
            <a:extLst>
              <a:ext uri="{FF2B5EF4-FFF2-40B4-BE49-F238E27FC236}">
                <a16:creationId xmlns:a16="http://schemas.microsoft.com/office/drawing/2014/main" id="{AB287024-E517-4434-913C-39D8BB2D853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19829" y="2098654"/>
            <a:ext cx="2642595" cy="2649661"/>
          </a:xfrm>
          <a:prstGeom prst="rect">
            <a:avLst/>
          </a:prstGeom>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6">
            <a:extLst>
              <a:ext uri="{FF2B5EF4-FFF2-40B4-BE49-F238E27FC236}">
                <a16:creationId xmlns:a16="http://schemas.microsoft.com/office/drawing/2014/main" id="{037A246C-D7BA-4075-9B03-902309CBFAA7}"/>
              </a:ext>
            </a:extLst>
          </p:cNvPr>
          <p:cNvSpPr/>
          <p:nvPr/>
        </p:nvSpPr>
        <p:spPr>
          <a:xfrm rot="10800000">
            <a:off x="7442464" y="-1939517"/>
            <a:ext cx="7738658" cy="4516562"/>
          </a:xfrm>
          <a:custGeom>
            <a:avLst/>
            <a:gdLst/>
            <a:ahLst/>
            <a:cxnLst/>
            <a:rect l="l" t="t" r="r" b="b"/>
            <a:pathLst>
              <a:path w="11607987" h="6774843">
                <a:moveTo>
                  <a:pt x="0" y="0"/>
                </a:moveTo>
                <a:lnTo>
                  <a:pt x="11607987" y="0"/>
                </a:lnTo>
                <a:lnTo>
                  <a:pt x="11607987" y="6774844"/>
                </a:lnTo>
                <a:lnTo>
                  <a:pt x="0" y="677484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dirty="0"/>
          </a:p>
        </p:txBody>
      </p:sp>
      <p:sp>
        <p:nvSpPr>
          <p:cNvPr id="4" name="TextBox 4"/>
          <p:cNvSpPr txBox="1"/>
          <p:nvPr/>
        </p:nvSpPr>
        <p:spPr>
          <a:xfrm>
            <a:off x="-382844" y="739356"/>
            <a:ext cx="4664065" cy="1057982"/>
          </a:xfrm>
          <a:prstGeom prst="rect">
            <a:avLst/>
          </a:prstGeom>
        </p:spPr>
        <p:txBody>
          <a:bodyPr wrap="square" lIns="0" tIns="0" rIns="0" bIns="0" rtlCol="0" anchor="t">
            <a:spAutoFit/>
          </a:bodyPr>
          <a:lstStyle/>
          <a:p>
            <a:pPr algn="r">
              <a:lnSpc>
                <a:spcPct val="150000"/>
              </a:lnSpc>
            </a:pPr>
            <a:r>
              <a:rPr lang="en-US" sz="5000" dirty="0">
                <a:latin typeface="IRANSansXFaNum Black D4" pitchFamily="2" charset="-78"/>
                <a:cs typeface="IRANSansXFaNum Black D4" pitchFamily="2" charset="-78"/>
              </a:rPr>
              <a:t>Our </a:t>
            </a:r>
            <a:r>
              <a:rPr lang="en-US" sz="5000" dirty="0">
                <a:solidFill>
                  <a:srgbClr val="C7141A"/>
                </a:solidFill>
                <a:latin typeface="IRANSansXFaNum Black D4" pitchFamily="2" charset="-78"/>
                <a:cs typeface="IRANSansXFaNum Black D4" pitchFamily="2" charset="-78"/>
              </a:rPr>
              <a:t>Values</a:t>
            </a:r>
          </a:p>
        </p:txBody>
      </p:sp>
      <p:grpSp>
        <p:nvGrpSpPr>
          <p:cNvPr id="110" name="Group 109">
            <a:extLst>
              <a:ext uri="{FF2B5EF4-FFF2-40B4-BE49-F238E27FC236}">
                <a16:creationId xmlns:a16="http://schemas.microsoft.com/office/drawing/2014/main" id="{E3E7FA22-3F4A-4E3D-B88D-EB91A0507E38}"/>
              </a:ext>
            </a:extLst>
          </p:cNvPr>
          <p:cNvGrpSpPr/>
          <p:nvPr/>
        </p:nvGrpSpPr>
        <p:grpSpPr>
          <a:xfrm>
            <a:off x="5010156" y="4415413"/>
            <a:ext cx="1875887" cy="2247798"/>
            <a:chOff x="5010156" y="3064764"/>
            <a:chExt cx="1875887" cy="2247798"/>
          </a:xfrm>
        </p:grpSpPr>
        <p:sp>
          <p:nvSpPr>
            <p:cNvPr id="75" name="TextBox 74">
              <a:extLst>
                <a:ext uri="{FF2B5EF4-FFF2-40B4-BE49-F238E27FC236}">
                  <a16:creationId xmlns:a16="http://schemas.microsoft.com/office/drawing/2014/main" id="{394811A7-EE6A-4F28-B4E5-00E2C5235EB8}"/>
                </a:ext>
              </a:extLst>
            </p:cNvPr>
            <p:cNvSpPr txBox="1"/>
            <p:nvPr/>
          </p:nvSpPr>
          <p:spPr>
            <a:xfrm>
              <a:off x="5057768" y="3064764"/>
              <a:ext cx="1807956" cy="384977"/>
            </a:xfrm>
            <a:prstGeom prst="rect">
              <a:avLst/>
            </a:prstGeom>
            <a:noFill/>
          </p:spPr>
          <p:txBody>
            <a:bodyPr wrap="square" rtlCol="0">
              <a:spAutoFit/>
            </a:bodyPr>
            <a:lstStyle>
              <a:defPPr>
                <a:defRPr lang="en-US"/>
              </a:defPPr>
              <a:lvl1pPr algn="ctr">
                <a:lnSpc>
                  <a:spcPct val="150000"/>
                </a:lnSpc>
                <a:defRPr sz="1400">
                  <a:solidFill>
                    <a:srgbClr val="AC0000"/>
                  </a:solidFill>
                  <a:latin typeface="Poppins ExtraBold" panose="00000900000000000000" pitchFamily="2" charset="0"/>
                </a:defRPr>
              </a:lvl1pPr>
            </a:lstStyle>
            <a:p>
              <a:r>
                <a:rPr lang="en-US" dirty="0">
                  <a:solidFill>
                    <a:srgbClr val="C7141A"/>
                  </a:solidFill>
                  <a:cs typeface="Poppins ExtraBold" panose="00000900000000000000" pitchFamily="2" charset="0"/>
                </a:rPr>
                <a:t>Results-Oriented</a:t>
              </a:r>
            </a:p>
          </p:txBody>
        </p:sp>
        <p:sp>
          <p:nvSpPr>
            <p:cNvPr id="76" name="TextBox 75">
              <a:extLst>
                <a:ext uri="{FF2B5EF4-FFF2-40B4-BE49-F238E27FC236}">
                  <a16:creationId xmlns:a16="http://schemas.microsoft.com/office/drawing/2014/main" id="{3A2CBA7F-78F0-4531-B3AC-E4CB56D9E61B}"/>
                </a:ext>
              </a:extLst>
            </p:cNvPr>
            <p:cNvSpPr txBox="1"/>
            <p:nvPr/>
          </p:nvSpPr>
          <p:spPr>
            <a:xfrm>
              <a:off x="5010156" y="3546501"/>
              <a:ext cx="1875887" cy="1766061"/>
            </a:xfrm>
            <a:prstGeom prst="rect">
              <a:avLst/>
            </a:prstGeom>
            <a:noFill/>
          </p:spPr>
          <p:txBody>
            <a:bodyPr wrap="square" rtlCol="0">
              <a:spAutoFit/>
            </a:bodyPr>
            <a:lstStyle>
              <a:defPPr>
                <a:defRPr lang="en-US"/>
              </a:defPPr>
              <a:lvl1pPr algn="ctr">
                <a:lnSpc>
                  <a:spcPct val="150000"/>
                </a:lnSpc>
                <a:defRPr sz="1100">
                  <a:latin typeface="Poppins ExtraLight" panose="00000300000000000000" pitchFamily="2" charset="0"/>
                  <a:cs typeface="Poppins ExtraLight" panose="00000300000000000000" pitchFamily="2" charset="0"/>
                </a:defRPr>
              </a:lvl1pPr>
            </a:lstStyle>
            <a:p>
              <a:r>
                <a:rPr lang="en-US" sz="1050" dirty="0">
                  <a:latin typeface="IRANSans Light" panose="020B0506030804020204" pitchFamily="34" charset="-78"/>
                  <a:cs typeface="IRANSans Light" panose="020B0506030804020204" pitchFamily="34" charset="-78"/>
                </a:rPr>
                <a:t>With a focus on clear goals and results-driven strategies, combined with expertise and experience, we guarantee the success and efficiency of advertising campaigns.</a:t>
              </a:r>
            </a:p>
          </p:txBody>
        </p:sp>
      </p:grpSp>
      <p:grpSp>
        <p:nvGrpSpPr>
          <p:cNvPr id="111" name="Group 110">
            <a:extLst>
              <a:ext uri="{FF2B5EF4-FFF2-40B4-BE49-F238E27FC236}">
                <a16:creationId xmlns:a16="http://schemas.microsoft.com/office/drawing/2014/main" id="{C4834CEA-727C-4381-B5DD-A62AE02EF17D}"/>
              </a:ext>
            </a:extLst>
          </p:cNvPr>
          <p:cNvGrpSpPr/>
          <p:nvPr/>
        </p:nvGrpSpPr>
        <p:grpSpPr>
          <a:xfrm>
            <a:off x="2886078" y="3917200"/>
            <a:ext cx="1875887" cy="1822489"/>
            <a:chOff x="2886078" y="3064764"/>
            <a:chExt cx="1875887" cy="1822489"/>
          </a:xfrm>
        </p:grpSpPr>
        <p:sp>
          <p:nvSpPr>
            <p:cNvPr id="95" name="TextBox 94">
              <a:extLst>
                <a:ext uri="{FF2B5EF4-FFF2-40B4-BE49-F238E27FC236}">
                  <a16:creationId xmlns:a16="http://schemas.microsoft.com/office/drawing/2014/main" id="{38695266-849C-4530-880E-8C31FF53D16E}"/>
                </a:ext>
              </a:extLst>
            </p:cNvPr>
            <p:cNvSpPr txBox="1"/>
            <p:nvPr/>
          </p:nvSpPr>
          <p:spPr>
            <a:xfrm>
              <a:off x="3007731" y="3064764"/>
              <a:ext cx="1752599" cy="388569"/>
            </a:xfrm>
            <a:prstGeom prst="rect">
              <a:avLst/>
            </a:prstGeom>
            <a:noFill/>
          </p:spPr>
          <p:txBody>
            <a:bodyPr wrap="square" rtlCol="0">
              <a:spAutoFit/>
            </a:bodyPr>
            <a:lstStyle/>
            <a:p>
              <a:pPr algn="ctr">
                <a:lnSpc>
                  <a:spcPct val="150000"/>
                </a:lnSpc>
              </a:pPr>
              <a:r>
                <a:rPr lang="en-US" sz="1400" dirty="0">
                  <a:solidFill>
                    <a:srgbClr val="C7141A"/>
                  </a:solidFill>
                  <a:latin typeface="Poppins ExtraBold" panose="00000900000000000000" pitchFamily="2" charset="0"/>
                  <a:cs typeface="Poppins ExtraBold" panose="00000900000000000000" pitchFamily="2" charset="0"/>
                </a:rPr>
                <a:t>Data Driven</a:t>
              </a:r>
            </a:p>
          </p:txBody>
        </p:sp>
        <p:sp>
          <p:nvSpPr>
            <p:cNvPr id="96" name="TextBox 95">
              <a:extLst>
                <a:ext uri="{FF2B5EF4-FFF2-40B4-BE49-F238E27FC236}">
                  <a16:creationId xmlns:a16="http://schemas.microsoft.com/office/drawing/2014/main" id="{847BA9D1-CA97-4D62-9700-1C1FD1252E0B}"/>
                </a:ext>
              </a:extLst>
            </p:cNvPr>
            <p:cNvSpPr txBox="1"/>
            <p:nvPr/>
          </p:nvSpPr>
          <p:spPr>
            <a:xfrm>
              <a:off x="2886078" y="3546501"/>
              <a:ext cx="1875887" cy="1340752"/>
            </a:xfrm>
            <a:prstGeom prst="rect">
              <a:avLst/>
            </a:prstGeom>
            <a:noFill/>
          </p:spPr>
          <p:txBody>
            <a:bodyPr wrap="square" rtlCol="0">
              <a:spAutoFit/>
            </a:bodyPr>
            <a:lstStyle>
              <a:defPPr>
                <a:defRPr lang="en-US"/>
              </a:defPPr>
              <a:lvl1pPr algn="justLow" rtl="1">
                <a:defRPr sz="1200">
                  <a:solidFill>
                    <a:srgbClr val="F9F6EE"/>
                  </a:solidFill>
                  <a:latin typeface="IRANSans Light" panose="020B0506030804020204" pitchFamily="34" charset="-78"/>
                  <a:cs typeface="IRANSans Light" panose="020B0506030804020204" pitchFamily="34" charset="-78"/>
                </a:defRPr>
              </a:lvl1pPr>
            </a:lstStyle>
            <a:p>
              <a:pPr algn="ctr" rtl="0">
                <a:lnSpc>
                  <a:spcPct val="150000"/>
                </a:lnSpc>
              </a:pPr>
              <a:r>
                <a:rPr lang="en-US" sz="1100" dirty="0">
                  <a:solidFill>
                    <a:schemeClr val="tx1"/>
                  </a:solidFill>
                </a:rPr>
                <a:t>By analyzing market trends and consumer behavior in detail, we define solutions that align with our clients' business objectives.</a:t>
              </a:r>
              <a:endParaRPr lang="fa-IR" sz="1100" dirty="0">
                <a:solidFill>
                  <a:schemeClr val="tx1"/>
                </a:solidFill>
              </a:endParaRPr>
            </a:p>
          </p:txBody>
        </p:sp>
      </p:grpSp>
      <p:grpSp>
        <p:nvGrpSpPr>
          <p:cNvPr id="112" name="Group 111">
            <a:extLst>
              <a:ext uri="{FF2B5EF4-FFF2-40B4-BE49-F238E27FC236}">
                <a16:creationId xmlns:a16="http://schemas.microsoft.com/office/drawing/2014/main" id="{D7B0EC04-31BD-430D-A6F6-3559A9CE52DE}"/>
              </a:ext>
            </a:extLst>
          </p:cNvPr>
          <p:cNvGrpSpPr/>
          <p:nvPr/>
        </p:nvGrpSpPr>
        <p:grpSpPr>
          <a:xfrm>
            <a:off x="762000" y="3435463"/>
            <a:ext cx="1875887" cy="2076404"/>
            <a:chOff x="762000" y="3064764"/>
            <a:chExt cx="1875887" cy="2076404"/>
          </a:xfrm>
        </p:grpSpPr>
        <p:sp>
          <p:nvSpPr>
            <p:cNvPr id="98" name="TextBox 97">
              <a:extLst>
                <a:ext uri="{FF2B5EF4-FFF2-40B4-BE49-F238E27FC236}">
                  <a16:creationId xmlns:a16="http://schemas.microsoft.com/office/drawing/2014/main" id="{63AF9C52-A188-4A03-8F2D-2174D7AC9840}"/>
                </a:ext>
              </a:extLst>
            </p:cNvPr>
            <p:cNvSpPr txBox="1"/>
            <p:nvPr/>
          </p:nvSpPr>
          <p:spPr>
            <a:xfrm>
              <a:off x="883653" y="3064764"/>
              <a:ext cx="1752599" cy="388568"/>
            </a:xfrm>
            <a:prstGeom prst="rect">
              <a:avLst/>
            </a:prstGeom>
            <a:noFill/>
          </p:spPr>
          <p:txBody>
            <a:bodyPr wrap="square" rtlCol="0">
              <a:spAutoFit/>
            </a:bodyPr>
            <a:lstStyle/>
            <a:p>
              <a:pPr algn="ctr">
                <a:lnSpc>
                  <a:spcPct val="150000"/>
                </a:lnSpc>
              </a:pPr>
              <a:r>
                <a:rPr lang="en-US" sz="1400" dirty="0">
                  <a:solidFill>
                    <a:srgbClr val="C7141A"/>
                  </a:solidFill>
                  <a:latin typeface="Poppins ExtraBold" panose="00000900000000000000" pitchFamily="2" charset="0"/>
                  <a:cs typeface="Poppins ExtraBold" panose="00000900000000000000" pitchFamily="2" charset="0"/>
                </a:rPr>
                <a:t>Strategic</a:t>
              </a:r>
              <a:endParaRPr lang="fa-IR" sz="1400" dirty="0">
                <a:solidFill>
                  <a:srgbClr val="C7141A"/>
                </a:solidFill>
                <a:latin typeface="Poppins ExtraBold" panose="00000900000000000000" pitchFamily="2" charset="0"/>
                <a:cs typeface="IRANSans Black" panose="020B0506030804020204" pitchFamily="34" charset="-78"/>
              </a:endParaRPr>
            </a:p>
          </p:txBody>
        </p:sp>
        <p:sp>
          <p:nvSpPr>
            <p:cNvPr id="99" name="TextBox 98">
              <a:extLst>
                <a:ext uri="{FF2B5EF4-FFF2-40B4-BE49-F238E27FC236}">
                  <a16:creationId xmlns:a16="http://schemas.microsoft.com/office/drawing/2014/main" id="{92E6B4F6-D9D2-4ECF-936D-74B1B4C6A755}"/>
                </a:ext>
              </a:extLst>
            </p:cNvPr>
            <p:cNvSpPr txBox="1"/>
            <p:nvPr/>
          </p:nvSpPr>
          <p:spPr>
            <a:xfrm>
              <a:off x="762000" y="3546501"/>
              <a:ext cx="1875887" cy="1594667"/>
            </a:xfrm>
            <a:prstGeom prst="rect">
              <a:avLst/>
            </a:prstGeom>
            <a:noFill/>
          </p:spPr>
          <p:txBody>
            <a:bodyPr wrap="square" rtlCol="0">
              <a:spAutoFit/>
            </a:bodyPr>
            <a:lstStyle>
              <a:defPPr>
                <a:defRPr lang="en-US"/>
              </a:defPPr>
              <a:lvl1pPr algn="justLow" rtl="1">
                <a:defRPr sz="1200">
                  <a:solidFill>
                    <a:srgbClr val="F9F6EE"/>
                  </a:solidFill>
                  <a:latin typeface="IRANSans Light" panose="020B0506030804020204" pitchFamily="34" charset="-78"/>
                  <a:cs typeface="IRANSans Light" panose="020B0506030804020204" pitchFamily="34" charset="-78"/>
                </a:defRPr>
              </a:lvl1pPr>
            </a:lstStyle>
            <a:p>
              <a:pPr algn="ctr" rtl="0">
                <a:lnSpc>
                  <a:spcPct val="150000"/>
                </a:lnSpc>
              </a:pPr>
              <a:r>
                <a:rPr lang="en-US" sz="1100" dirty="0">
                  <a:solidFill>
                    <a:schemeClr val="tx1"/>
                  </a:solidFill>
                </a:rPr>
                <a:t>To achieve success, we use strategic, data-driven approaches. With this mindset, we transform our clients into industry leaders.</a:t>
              </a:r>
              <a:endParaRPr lang="fa-IR" sz="900" dirty="0">
                <a:solidFill>
                  <a:schemeClr val="tx1"/>
                </a:solidFill>
              </a:endParaRPr>
            </a:p>
          </p:txBody>
        </p:sp>
      </p:grpSp>
      <p:grpSp>
        <p:nvGrpSpPr>
          <p:cNvPr id="109" name="Group 108">
            <a:extLst>
              <a:ext uri="{FF2B5EF4-FFF2-40B4-BE49-F238E27FC236}">
                <a16:creationId xmlns:a16="http://schemas.microsoft.com/office/drawing/2014/main" id="{1376EEC2-DC4A-422F-9971-020356BFF40E}"/>
              </a:ext>
            </a:extLst>
          </p:cNvPr>
          <p:cNvGrpSpPr/>
          <p:nvPr/>
        </p:nvGrpSpPr>
        <p:grpSpPr>
          <a:xfrm>
            <a:off x="7134234" y="3917200"/>
            <a:ext cx="1875887" cy="2008117"/>
            <a:chOff x="7134234" y="3064764"/>
            <a:chExt cx="1875887" cy="2008117"/>
          </a:xfrm>
        </p:grpSpPr>
        <p:sp>
          <p:nvSpPr>
            <p:cNvPr id="103" name="TextBox 102">
              <a:extLst>
                <a:ext uri="{FF2B5EF4-FFF2-40B4-BE49-F238E27FC236}">
                  <a16:creationId xmlns:a16="http://schemas.microsoft.com/office/drawing/2014/main" id="{DC738A41-2245-4561-9BDF-791940FDEE8A}"/>
                </a:ext>
              </a:extLst>
            </p:cNvPr>
            <p:cNvSpPr txBox="1"/>
            <p:nvPr/>
          </p:nvSpPr>
          <p:spPr>
            <a:xfrm>
              <a:off x="7267131" y="3064764"/>
              <a:ext cx="1610091" cy="388568"/>
            </a:xfrm>
            <a:prstGeom prst="rect">
              <a:avLst/>
            </a:prstGeom>
            <a:noFill/>
          </p:spPr>
          <p:txBody>
            <a:bodyPr wrap="square" rtlCol="0">
              <a:spAutoFit/>
            </a:bodyPr>
            <a:lstStyle/>
            <a:p>
              <a:pPr algn="ctr">
                <a:lnSpc>
                  <a:spcPct val="150000"/>
                </a:lnSpc>
              </a:pPr>
              <a:r>
                <a:rPr lang="en-US" sz="1400" dirty="0">
                  <a:solidFill>
                    <a:srgbClr val="C7141A"/>
                  </a:solidFill>
                  <a:latin typeface="Poppins ExtraBold" panose="00000900000000000000" pitchFamily="2" charset="0"/>
                  <a:cs typeface="Poppins ExtraBold" panose="00000900000000000000" pitchFamily="2" charset="0"/>
                </a:rPr>
                <a:t>Creative</a:t>
              </a:r>
            </a:p>
          </p:txBody>
        </p:sp>
        <p:sp>
          <p:nvSpPr>
            <p:cNvPr id="104" name="TextBox 103">
              <a:extLst>
                <a:ext uri="{FF2B5EF4-FFF2-40B4-BE49-F238E27FC236}">
                  <a16:creationId xmlns:a16="http://schemas.microsoft.com/office/drawing/2014/main" id="{CD97C97C-FE73-4FB6-B816-EBB37203B508}"/>
                </a:ext>
              </a:extLst>
            </p:cNvPr>
            <p:cNvSpPr txBox="1"/>
            <p:nvPr/>
          </p:nvSpPr>
          <p:spPr>
            <a:xfrm>
              <a:off x="7134234" y="3546501"/>
              <a:ext cx="1875887" cy="1526380"/>
            </a:xfrm>
            <a:prstGeom prst="rect">
              <a:avLst/>
            </a:prstGeom>
            <a:noFill/>
          </p:spPr>
          <p:txBody>
            <a:bodyPr wrap="square" rtlCol="0">
              <a:spAutoFit/>
            </a:bodyPr>
            <a:lstStyle>
              <a:defPPr>
                <a:defRPr lang="en-US"/>
              </a:defPPr>
              <a:lvl1pPr algn="ctr">
                <a:lnSpc>
                  <a:spcPct val="150000"/>
                </a:lnSpc>
                <a:defRPr sz="1050">
                  <a:latin typeface="Poppins ExtraLight" panose="00000300000000000000" pitchFamily="2" charset="0"/>
                  <a:cs typeface="Poppins ExtraLight" panose="00000300000000000000" pitchFamily="2" charset="0"/>
                </a:defRPr>
              </a:lvl1pPr>
            </a:lstStyle>
            <a:p>
              <a:r>
                <a:rPr lang="en-US" dirty="0">
                  <a:latin typeface="IRANSans Light" panose="020B0506030804020204" pitchFamily="34" charset="-78"/>
                  <a:cs typeface="IRANSans Light" panose="020B0506030804020204" pitchFamily="34" charset="-78"/>
                </a:rPr>
                <a:t>We consider creativity the heartbeat of our digital marketing campaigns. With innovative ideas tailored to our clients' needs, we pave the way for success.</a:t>
              </a:r>
              <a:endParaRPr lang="fa-IR" dirty="0">
                <a:latin typeface="IRANSans Light" panose="020B0506030804020204" pitchFamily="34" charset="-78"/>
                <a:cs typeface="IRANSans Light" panose="020B0506030804020204" pitchFamily="34" charset="-78"/>
              </a:endParaRPr>
            </a:p>
          </p:txBody>
        </p:sp>
      </p:grpSp>
      <p:grpSp>
        <p:nvGrpSpPr>
          <p:cNvPr id="108" name="Group 107">
            <a:extLst>
              <a:ext uri="{FF2B5EF4-FFF2-40B4-BE49-F238E27FC236}">
                <a16:creationId xmlns:a16="http://schemas.microsoft.com/office/drawing/2014/main" id="{91B3B392-A1C4-4021-93C4-C5804B8B7AAE}"/>
              </a:ext>
            </a:extLst>
          </p:cNvPr>
          <p:cNvGrpSpPr/>
          <p:nvPr/>
        </p:nvGrpSpPr>
        <p:grpSpPr>
          <a:xfrm>
            <a:off x="9439175" y="3435463"/>
            <a:ext cx="1874252" cy="2250491"/>
            <a:chOff x="9258313" y="3064764"/>
            <a:chExt cx="1875887" cy="2250491"/>
          </a:xfrm>
        </p:grpSpPr>
        <p:sp>
          <p:nvSpPr>
            <p:cNvPr id="106" name="TextBox 105">
              <a:extLst>
                <a:ext uri="{FF2B5EF4-FFF2-40B4-BE49-F238E27FC236}">
                  <a16:creationId xmlns:a16="http://schemas.microsoft.com/office/drawing/2014/main" id="{30261C7D-C986-4F5A-B7D5-D228F3EEC6F4}"/>
                </a:ext>
              </a:extLst>
            </p:cNvPr>
            <p:cNvSpPr txBox="1"/>
            <p:nvPr/>
          </p:nvSpPr>
          <p:spPr>
            <a:xfrm>
              <a:off x="9258313" y="3064764"/>
              <a:ext cx="1874252" cy="388568"/>
            </a:xfrm>
            <a:prstGeom prst="rect">
              <a:avLst/>
            </a:prstGeom>
            <a:noFill/>
          </p:spPr>
          <p:txBody>
            <a:bodyPr wrap="square" rtlCol="0">
              <a:spAutoFit/>
            </a:bodyPr>
            <a:lstStyle/>
            <a:p>
              <a:pPr algn="ctr">
                <a:lnSpc>
                  <a:spcPct val="150000"/>
                </a:lnSpc>
              </a:pPr>
              <a:r>
                <a:rPr lang="en-US" sz="1400" dirty="0">
                  <a:solidFill>
                    <a:srgbClr val="C7141A"/>
                  </a:solidFill>
                  <a:latin typeface="Poppins ExtraBold" panose="00000900000000000000" pitchFamily="2" charset="0"/>
                  <a:cs typeface="Poppins ExtraBold" panose="00000900000000000000" pitchFamily="2" charset="0"/>
                </a:rPr>
                <a:t>Digital-First</a:t>
              </a:r>
            </a:p>
          </p:txBody>
        </p:sp>
        <p:sp>
          <p:nvSpPr>
            <p:cNvPr id="107" name="TextBox 106">
              <a:extLst>
                <a:ext uri="{FF2B5EF4-FFF2-40B4-BE49-F238E27FC236}">
                  <a16:creationId xmlns:a16="http://schemas.microsoft.com/office/drawing/2014/main" id="{0353B68F-B99A-42AA-8370-A1BB48C7E5D1}"/>
                </a:ext>
              </a:extLst>
            </p:cNvPr>
            <p:cNvSpPr txBox="1"/>
            <p:nvPr/>
          </p:nvSpPr>
          <p:spPr>
            <a:xfrm>
              <a:off x="9258313" y="3546501"/>
              <a:ext cx="1875887" cy="1768754"/>
            </a:xfrm>
            <a:prstGeom prst="rect">
              <a:avLst/>
            </a:prstGeom>
            <a:noFill/>
          </p:spPr>
          <p:txBody>
            <a:bodyPr wrap="square" rtlCol="0">
              <a:spAutoFit/>
            </a:bodyPr>
            <a:lstStyle>
              <a:defPPr>
                <a:defRPr lang="en-US"/>
              </a:defPPr>
              <a:lvl1pPr algn="ctr">
                <a:lnSpc>
                  <a:spcPct val="150000"/>
                </a:lnSpc>
                <a:defRPr sz="1050">
                  <a:latin typeface="Poppins ExtraLight" panose="00000300000000000000" pitchFamily="2" charset="0"/>
                  <a:cs typeface="Poppins ExtraLight" panose="00000300000000000000" pitchFamily="2" charset="0"/>
                </a:defRPr>
              </a:lvl1pPr>
            </a:lstStyle>
            <a:p>
              <a:r>
                <a:rPr lang="en-US" dirty="0">
                  <a:latin typeface="IRANSans Light" panose="020B0506030804020204" pitchFamily="34" charset="-78"/>
                  <a:cs typeface="IRANSans Light" panose="020B0506030804020204" pitchFamily="34" charset="-78"/>
                </a:rPr>
                <a:t>We believe that a digital-First marketing approach, utilizing data and innovative strategies, can enhance effective and targeted communication with customers.</a:t>
              </a:r>
              <a:endParaRPr lang="fa-IR" dirty="0">
                <a:latin typeface="IRANSans Light" panose="020B0506030804020204" pitchFamily="34" charset="-78"/>
                <a:cs typeface="IRANSans Light" panose="020B0506030804020204" pitchFamily="34" charset="-78"/>
              </a:endParaRPr>
            </a:p>
          </p:txBody>
        </p:sp>
      </p:grpSp>
      <p:sp>
        <p:nvSpPr>
          <p:cNvPr id="113" name="Freeform 5">
            <a:extLst>
              <a:ext uri="{FF2B5EF4-FFF2-40B4-BE49-F238E27FC236}">
                <a16:creationId xmlns:a16="http://schemas.microsoft.com/office/drawing/2014/main" id="{5519CA02-99E9-42D0-AF0D-CCD1CF816C95}"/>
              </a:ext>
            </a:extLst>
          </p:cNvPr>
          <p:cNvSpPr/>
          <p:nvPr/>
        </p:nvSpPr>
        <p:spPr>
          <a:xfrm>
            <a:off x="11311793" y="6076126"/>
            <a:ext cx="528092" cy="614954"/>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pic>
        <p:nvPicPr>
          <p:cNvPr id="125" name="Picture 124">
            <a:extLst>
              <a:ext uri="{FF2B5EF4-FFF2-40B4-BE49-F238E27FC236}">
                <a16:creationId xmlns:a16="http://schemas.microsoft.com/office/drawing/2014/main" id="{E81DFF0D-0250-4327-A671-54140A7B5806}"/>
              </a:ext>
            </a:extLst>
          </p:cNvPr>
          <p:cNvPicPr>
            <a:picLocks noChangeAspect="1"/>
          </p:cNvPicPr>
          <p:nvPr/>
        </p:nvPicPr>
        <p:blipFill>
          <a:blip r:embed="rId7" cstate="print">
            <a:biLevel thresh="75000"/>
            <a:extLst>
              <a:ext uri="{28A0092B-C50C-407E-A947-70E740481C1C}">
                <a14:useLocalDpi xmlns:a14="http://schemas.microsoft.com/office/drawing/2010/main" val="0"/>
              </a:ext>
            </a:extLst>
          </a:blip>
          <a:stretch>
            <a:fillRect/>
          </a:stretch>
        </p:blipFill>
        <p:spPr>
          <a:xfrm>
            <a:off x="1242743" y="2427894"/>
            <a:ext cx="914400" cy="914400"/>
          </a:xfrm>
          <a:prstGeom prst="rect">
            <a:avLst/>
          </a:prstGeom>
        </p:spPr>
      </p:pic>
      <p:pic>
        <p:nvPicPr>
          <p:cNvPr id="127" name="Picture 126">
            <a:extLst>
              <a:ext uri="{FF2B5EF4-FFF2-40B4-BE49-F238E27FC236}">
                <a16:creationId xmlns:a16="http://schemas.microsoft.com/office/drawing/2014/main" id="{2B7445CC-0B6E-41E7-9B2A-DB8CF142F04E}"/>
              </a:ext>
            </a:extLst>
          </p:cNvPr>
          <p:cNvPicPr>
            <a:picLocks noChangeAspect="1"/>
          </p:cNvPicPr>
          <p:nvPr/>
        </p:nvPicPr>
        <p:blipFill>
          <a:blip r:embed="rId8" cstate="print">
            <a:biLevel thresh="75000"/>
            <a:extLst>
              <a:ext uri="{28A0092B-C50C-407E-A947-70E740481C1C}">
                <a14:useLocalDpi xmlns:a14="http://schemas.microsoft.com/office/drawing/2010/main" val="0"/>
              </a:ext>
            </a:extLst>
          </a:blip>
          <a:stretch>
            <a:fillRect/>
          </a:stretch>
        </p:blipFill>
        <p:spPr>
          <a:xfrm>
            <a:off x="3366821" y="2909631"/>
            <a:ext cx="914400" cy="914400"/>
          </a:xfrm>
          <a:prstGeom prst="rect">
            <a:avLst/>
          </a:prstGeom>
        </p:spPr>
      </p:pic>
      <p:pic>
        <p:nvPicPr>
          <p:cNvPr id="129" name="Picture 128">
            <a:extLst>
              <a:ext uri="{FF2B5EF4-FFF2-40B4-BE49-F238E27FC236}">
                <a16:creationId xmlns:a16="http://schemas.microsoft.com/office/drawing/2014/main" id="{FA44305A-08E5-42A6-8790-59115A6E044B}"/>
              </a:ext>
            </a:extLst>
          </p:cNvPr>
          <p:cNvPicPr>
            <a:picLocks noChangeAspect="1"/>
          </p:cNvPicPr>
          <p:nvPr/>
        </p:nvPicPr>
        <p:blipFill>
          <a:blip r:embed="rId9" cstate="print">
            <a:biLevel thresh="75000"/>
            <a:extLst>
              <a:ext uri="{28A0092B-C50C-407E-A947-70E740481C1C}">
                <a14:useLocalDpi xmlns:a14="http://schemas.microsoft.com/office/drawing/2010/main" val="0"/>
              </a:ext>
            </a:extLst>
          </a:blip>
          <a:stretch>
            <a:fillRect/>
          </a:stretch>
        </p:blipFill>
        <p:spPr>
          <a:xfrm>
            <a:off x="5490899" y="3402478"/>
            <a:ext cx="914400" cy="914400"/>
          </a:xfrm>
          <a:prstGeom prst="rect">
            <a:avLst/>
          </a:prstGeom>
        </p:spPr>
      </p:pic>
      <p:pic>
        <p:nvPicPr>
          <p:cNvPr id="131" name="Picture 130">
            <a:extLst>
              <a:ext uri="{FF2B5EF4-FFF2-40B4-BE49-F238E27FC236}">
                <a16:creationId xmlns:a16="http://schemas.microsoft.com/office/drawing/2014/main" id="{0C957392-1C47-4A8E-8502-BDA7E376E15B}"/>
              </a:ext>
            </a:extLst>
          </p:cNvPr>
          <p:cNvPicPr>
            <a:picLocks noChangeAspect="1"/>
          </p:cNvPicPr>
          <p:nvPr/>
        </p:nvPicPr>
        <p:blipFill>
          <a:blip r:embed="rId10" cstate="print">
            <a:biLevel thresh="75000"/>
            <a:extLst>
              <a:ext uri="{28A0092B-C50C-407E-A947-70E740481C1C}">
                <a14:useLocalDpi xmlns:a14="http://schemas.microsoft.com/office/drawing/2010/main" val="0"/>
              </a:ext>
            </a:extLst>
          </a:blip>
          <a:stretch>
            <a:fillRect/>
          </a:stretch>
        </p:blipFill>
        <p:spPr>
          <a:xfrm>
            <a:off x="7614977" y="2914158"/>
            <a:ext cx="914400" cy="914400"/>
          </a:xfrm>
          <a:prstGeom prst="rect">
            <a:avLst/>
          </a:prstGeom>
        </p:spPr>
      </p:pic>
      <p:pic>
        <p:nvPicPr>
          <p:cNvPr id="133" name="Picture 132">
            <a:extLst>
              <a:ext uri="{FF2B5EF4-FFF2-40B4-BE49-F238E27FC236}">
                <a16:creationId xmlns:a16="http://schemas.microsoft.com/office/drawing/2014/main" id="{3D62B5D4-287B-4831-AD25-757795C7F52D}"/>
              </a:ext>
            </a:extLst>
          </p:cNvPr>
          <p:cNvPicPr>
            <a:picLocks noChangeAspect="1"/>
          </p:cNvPicPr>
          <p:nvPr/>
        </p:nvPicPr>
        <p:blipFill>
          <a:blip r:embed="rId11" cstate="print">
            <a:biLevel thresh="75000"/>
            <a:extLst>
              <a:ext uri="{28A0092B-C50C-407E-A947-70E740481C1C}">
                <a14:useLocalDpi xmlns:a14="http://schemas.microsoft.com/office/drawing/2010/main" val="0"/>
              </a:ext>
            </a:extLst>
          </a:blip>
          <a:stretch>
            <a:fillRect/>
          </a:stretch>
        </p:blipFill>
        <p:spPr>
          <a:xfrm>
            <a:off x="9919101" y="2434054"/>
            <a:ext cx="914400" cy="914400"/>
          </a:xfrm>
          <a:prstGeom prst="rect">
            <a:avLst/>
          </a:prstGeom>
        </p:spPr>
      </p:pic>
      <p:pic>
        <p:nvPicPr>
          <p:cNvPr id="134" name="Picture 133">
            <a:extLst>
              <a:ext uri="{FF2B5EF4-FFF2-40B4-BE49-F238E27FC236}">
                <a16:creationId xmlns:a16="http://schemas.microsoft.com/office/drawing/2014/main" id="{73B8E760-414A-4AA4-9919-499229FEBD3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6305" y="5714997"/>
            <a:ext cx="1143003" cy="11430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additive="base">
                                        <p:cTn id="7" dur="500" fill="hold"/>
                                        <p:tgtEl>
                                          <p:spTgt spid="108"/>
                                        </p:tgtEl>
                                        <p:attrNameLst>
                                          <p:attrName>ppt_x</p:attrName>
                                        </p:attrNameLst>
                                      </p:cBhvr>
                                      <p:tavLst>
                                        <p:tav tm="0">
                                          <p:val>
                                            <p:strVal val="#ppt_x"/>
                                          </p:val>
                                        </p:tav>
                                        <p:tav tm="100000">
                                          <p:val>
                                            <p:strVal val="#ppt_x"/>
                                          </p:val>
                                        </p:tav>
                                      </p:tavLst>
                                    </p:anim>
                                    <p:anim calcmode="lin" valueType="num">
                                      <p:cBhvr additive="base">
                                        <p:cTn id="8" dur="500" fill="hold"/>
                                        <p:tgtEl>
                                          <p:spTgt spid="10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9"/>
                                        </p:tgtEl>
                                        <p:attrNameLst>
                                          <p:attrName>style.visibility</p:attrName>
                                        </p:attrNameLst>
                                      </p:cBhvr>
                                      <p:to>
                                        <p:strVal val="visible"/>
                                      </p:to>
                                    </p:set>
                                    <p:anim calcmode="lin" valueType="num">
                                      <p:cBhvr additive="base">
                                        <p:cTn id="11" dur="500" fill="hold"/>
                                        <p:tgtEl>
                                          <p:spTgt spid="109"/>
                                        </p:tgtEl>
                                        <p:attrNameLst>
                                          <p:attrName>ppt_x</p:attrName>
                                        </p:attrNameLst>
                                      </p:cBhvr>
                                      <p:tavLst>
                                        <p:tav tm="0">
                                          <p:val>
                                            <p:strVal val="#ppt_x"/>
                                          </p:val>
                                        </p:tav>
                                        <p:tav tm="100000">
                                          <p:val>
                                            <p:strVal val="#ppt_x"/>
                                          </p:val>
                                        </p:tav>
                                      </p:tavLst>
                                    </p:anim>
                                    <p:anim calcmode="lin" valueType="num">
                                      <p:cBhvr additive="base">
                                        <p:cTn id="12" dur="500" fill="hold"/>
                                        <p:tgtEl>
                                          <p:spTgt spid="10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0"/>
                                        </p:tgtEl>
                                        <p:attrNameLst>
                                          <p:attrName>style.visibility</p:attrName>
                                        </p:attrNameLst>
                                      </p:cBhvr>
                                      <p:to>
                                        <p:strVal val="visible"/>
                                      </p:to>
                                    </p:set>
                                    <p:anim calcmode="lin" valueType="num">
                                      <p:cBhvr additive="base">
                                        <p:cTn id="15" dur="500" fill="hold"/>
                                        <p:tgtEl>
                                          <p:spTgt spid="110"/>
                                        </p:tgtEl>
                                        <p:attrNameLst>
                                          <p:attrName>ppt_x</p:attrName>
                                        </p:attrNameLst>
                                      </p:cBhvr>
                                      <p:tavLst>
                                        <p:tav tm="0">
                                          <p:val>
                                            <p:strVal val="#ppt_x"/>
                                          </p:val>
                                        </p:tav>
                                        <p:tav tm="100000">
                                          <p:val>
                                            <p:strVal val="#ppt_x"/>
                                          </p:val>
                                        </p:tav>
                                      </p:tavLst>
                                    </p:anim>
                                    <p:anim calcmode="lin" valueType="num">
                                      <p:cBhvr additive="base">
                                        <p:cTn id="16" dur="500" fill="hold"/>
                                        <p:tgtEl>
                                          <p:spTgt spid="1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ppt_x"/>
                                          </p:val>
                                        </p:tav>
                                        <p:tav tm="100000">
                                          <p:val>
                                            <p:strVal val="#ppt_x"/>
                                          </p:val>
                                        </p:tav>
                                      </p:tavLst>
                                    </p:anim>
                                    <p:anim calcmode="lin" valueType="num">
                                      <p:cBhvr additive="base">
                                        <p:cTn id="20" dur="500" fill="hold"/>
                                        <p:tgtEl>
                                          <p:spTgt spid="1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3"/>
                                        </p:tgtEl>
                                        <p:attrNameLst>
                                          <p:attrName>style.visibility</p:attrName>
                                        </p:attrNameLst>
                                      </p:cBhvr>
                                      <p:to>
                                        <p:strVal val="visible"/>
                                      </p:to>
                                    </p:set>
                                    <p:anim calcmode="lin" valueType="num">
                                      <p:cBhvr additive="base">
                                        <p:cTn id="27" dur="500" fill="hold"/>
                                        <p:tgtEl>
                                          <p:spTgt spid="133"/>
                                        </p:tgtEl>
                                        <p:attrNameLst>
                                          <p:attrName>ppt_x</p:attrName>
                                        </p:attrNameLst>
                                      </p:cBhvr>
                                      <p:tavLst>
                                        <p:tav tm="0">
                                          <p:val>
                                            <p:strVal val="#ppt_x"/>
                                          </p:val>
                                        </p:tav>
                                        <p:tav tm="100000">
                                          <p:val>
                                            <p:strVal val="#ppt_x"/>
                                          </p:val>
                                        </p:tav>
                                      </p:tavLst>
                                    </p:anim>
                                    <p:anim calcmode="lin" valueType="num">
                                      <p:cBhvr additive="base">
                                        <p:cTn id="28" dur="500" fill="hold"/>
                                        <p:tgtEl>
                                          <p:spTgt spid="13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31"/>
                                        </p:tgtEl>
                                        <p:attrNameLst>
                                          <p:attrName>style.visibility</p:attrName>
                                        </p:attrNameLst>
                                      </p:cBhvr>
                                      <p:to>
                                        <p:strVal val="visible"/>
                                      </p:to>
                                    </p:set>
                                    <p:anim calcmode="lin" valueType="num">
                                      <p:cBhvr additive="base">
                                        <p:cTn id="31" dur="500" fill="hold"/>
                                        <p:tgtEl>
                                          <p:spTgt spid="131"/>
                                        </p:tgtEl>
                                        <p:attrNameLst>
                                          <p:attrName>ppt_x</p:attrName>
                                        </p:attrNameLst>
                                      </p:cBhvr>
                                      <p:tavLst>
                                        <p:tav tm="0">
                                          <p:val>
                                            <p:strVal val="#ppt_x"/>
                                          </p:val>
                                        </p:tav>
                                        <p:tav tm="100000">
                                          <p:val>
                                            <p:strVal val="#ppt_x"/>
                                          </p:val>
                                        </p:tav>
                                      </p:tavLst>
                                    </p:anim>
                                    <p:anim calcmode="lin" valueType="num">
                                      <p:cBhvr additive="base">
                                        <p:cTn id="32" dur="500" fill="hold"/>
                                        <p:tgtEl>
                                          <p:spTgt spid="13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9"/>
                                        </p:tgtEl>
                                        <p:attrNameLst>
                                          <p:attrName>style.visibility</p:attrName>
                                        </p:attrNameLst>
                                      </p:cBhvr>
                                      <p:to>
                                        <p:strVal val="visible"/>
                                      </p:to>
                                    </p:set>
                                    <p:anim calcmode="lin" valueType="num">
                                      <p:cBhvr additive="base">
                                        <p:cTn id="35" dur="500" fill="hold"/>
                                        <p:tgtEl>
                                          <p:spTgt spid="129"/>
                                        </p:tgtEl>
                                        <p:attrNameLst>
                                          <p:attrName>ppt_x</p:attrName>
                                        </p:attrNameLst>
                                      </p:cBhvr>
                                      <p:tavLst>
                                        <p:tav tm="0">
                                          <p:val>
                                            <p:strVal val="#ppt_x"/>
                                          </p:val>
                                        </p:tav>
                                        <p:tav tm="100000">
                                          <p:val>
                                            <p:strVal val="#ppt_x"/>
                                          </p:val>
                                        </p:tav>
                                      </p:tavLst>
                                    </p:anim>
                                    <p:anim calcmode="lin" valueType="num">
                                      <p:cBhvr additive="base">
                                        <p:cTn id="36" dur="500" fill="hold"/>
                                        <p:tgtEl>
                                          <p:spTgt spid="12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27"/>
                                        </p:tgtEl>
                                        <p:attrNameLst>
                                          <p:attrName>style.visibility</p:attrName>
                                        </p:attrNameLst>
                                      </p:cBhvr>
                                      <p:to>
                                        <p:strVal val="visible"/>
                                      </p:to>
                                    </p:set>
                                    <p:anim calcmode="lin" valueType="num">
                                      <p:cBhvr additive="base">
                                        <p:cTn id="39" dur="500" fill="hold"/>
                                        <p:tgtEl>
                                          <p:spTgt spid="127"/>
                                        </p:tgtEl>
                                        <p:attrNameLst>
                                          <p:attrName>ppt_x</p:attrName>
                                        </p:attrNameLst>
                                      </p:cBhvr>
                                      <p:tavLst>
                                        <p:tav tm="0">
                                          <p:val>
                                            <p:strVal val="#ppt_x"/>
                                          </p:val>
                                        </p:tav>
                                        <p:tav tm="100000">
                                          <p:val>
                                            <p:strVal val="#ppt_x"/>
                                          </p:val>
                                        </p:tav>
                                      </p:tavLst>
                                    </p:anim>
                                    <p:anim calcmode="lin" valueType="num">
                                      <p:cBhvr additive="base">
                                        <p:cTn id="40" dur="500" fill="hold"/>
                                        <p:tgtEl>
                                          <p:spTgt spid="127"/>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5"/>
                                        </p:tgtEl>
                                        <p:attrNameLst>
                                          <p:attrName>style.visibility</p:attrName>
                                        </p:attrNameLst>
                                      </p:cBhvr>
                                      <p:to>
                                        <p:strVal val="visible"/>
                                      </p:to>
                                    </p:set>
                                    <p:anim calcmode="lin" valueType="num">
                                      <p:cBhvr additive="base">
                                        <p:cTn id="43" dur="500" fill="hold"/>
                                        <p:tgtEl>
                                          <p:spTgt spid="125"/>
                                        </p:tgtEl>
                                        <p:attrNameLst>
                                          <p:attrName>ppt_x</p:attrName>
                                        </p:attrNameLst>
                                      </p:cBhvr>
                                      <p:tavLst>
                                        <p:tav tm="0">
                                          <p:val>
                                            <p:strVal val="#ppt_x"/>
                                          </p:val>
                                        </p:tav>
                                        <p:tav tm="100000">
                                          <p:val>
                                            <p:strVal val="#ppt_x"/>
                                          </p:val>
                                        </p:tav>
                                      </p:tavLst>
                                    </p:anim>
                                    <p:anim calcmode="lin" valueType="num">
                                      <p:cBhvr additive="base">
                                        <p:cTn id="44" dur="500" fill="hold"/>
                                        <p:tgtEl>
                                          <p:spTgt spid="1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Group 41">
            <a:extLst>
              <a:ext uri="{FF2B5EF4-FFF2-40B4-BE49-F238E27FC236}">
                <a16:creationId xmlns:a16="http://schemas.microsoft.com/office/drawing/2014/main" id="{2FE2B55D-0DBC-3340-4FB8-DC90B0B980CF}"/>
              </a:ext>
            </a:extLst>
          </p:cNvPr>
          <p:cNvGrpSpPr/>
          <p:nvPr/>
        </p:nvGrpSpPr>
        <p:grpSpPr>
          <a:xfrm>
            <a:off x="7568510" y="2780859"/>
            <a:ext cx="2427268" cy="958952"/>
            <a:chOff x="884225" y="3858346"/>
            <a:chExt cx="2427268" cy="958952"/>
          </a:xfrm>
        </p:grpSpPr>
        <p:sp>
          <p:nvSpPr>
            <p:cNvPr id="43" name="TextBox 42">
              <a:extLst>
                <a:ext uri="{FF2B5EF4-FFF2-40B4-BE49-F238E27FC236}">
                  <a16:creationId xmlns:a16="http://schemas.microsoft.com/office/drawing/2014/main" id="{F9459966-6C47-F45F-8DDF-08773C5DCB06}"/>
                </a:ext>
              </a:extLst>
            </p:cNvPr>
            <p:cNvSpPr txBox="1"/>
            <p:nvPr/>
          </p:nvSpPr>
          <p:spPr>
            <a:xfrm>
              <a:off x="884225" y="4559535"/>
              <a:ext cx="2427268" cy="253916"/>
            </a:xfrm>
            <a:prstGeom prst="rect">
              <a:avLst/>
            </a:prstGeom>
            <a:noFill/>
          </p:spPr>
          <p:txBody>
            <a:bodyPr wrap="square" rtlCol="0" anchor="ctr">
              <a:spAutoFit/>
            </a:bodyPr>
            <a:lstStyle>
              <a:defPPr>
                <a:defRPr lang="en-US"/>
              </a:defPPr>
              <a:lvl1pPr algn="ctr" rtl="1">
                <a:defRPr sz="1100">
                  <a:latin typeface="IRANSansXFaNum DemiBold D4" pitchFamily="2" charset="-78"/>
                  <a:cs typeface="IRANSansXFaNum DemiBold D4" pitchFamily="2" charset="-78"/>
                </a:defRPr>
              </a:lvl1pPr>
            </a:lstStyle>
            <a:p>
              <a:r>
                <a:rPr lang="en-US" dirty="0"/>
                <a:t>Industries We Have Experience In</a:t>
              </a:r>
              <a:endParaRPr lang="fa-IR" dirty="0"/>
            </a:p>
          </p:txBody>
        </p:sp>
        <p:sp>
          <p:nvSpPr>
            <p:cNvPr id="44" name="TextBox 43">
              <a:extLst>
                <a:ext uri="{FF2B5EF4-FFF2-40B4-BE49-F238E27FC236}">
                  <a16:creationId xmlns:a16="http://schemas.microsoft.com/office/drawing/2014/main" id="{0A933205-F84C-42B8-345A-441C025A0C49}"/>
                </a:ext>
              </a:extLst>
            </p:cNvPr>
            <p:cNvSpPr txBox="1"/>
            <p:nvPr/>
          </p:nvSpPr>
          <p:spPr>
            <a:xfrm>
              <a:off x="1634431" y="3858346"/>
              <a:ext cx="926857" cy="646331"/>
            </a:xfrm>
            <a:prstGeom prst="rect">
              <a:avLst/>
            </a:prstGeom>
            <a:noFill/>
          </p:spPr>
          <p:txBody>
            <a:bodyPr wrap="none" rtlCol="0">
              <a:spAutoFit/>
            </a:bodyPr>
            <a:lstStyle/>
            <a:p>
              <a:pPr algn="ctr"/>
              <a:r>
                <a:rPr lang="en-US" sz="3600" b="1" dirty="0">
                  <a:latin typeface="Poppins SemiBold" panose="00000700000000000000" pitchFamily="2" charset="0"/>
                  <a:cs typeface="Poppins SemiBold" panose="00000700000000000000" pitchFamily="2" charset="0"/>
                </a:rPr>
                <a:t>+21</a:t>
              </a:r>
            </a:p>
          </p:txBody>
        </p:sp>
      </p:grpSp>
      <p:sp>
        <p:nvSpPr>
          <p:cNvPr id="30" name="TextBox 29">
            <a:extLst>
              <a:ext uri="{FF2B5EF4-FFF2-40B4-BE49-F238E27FC236}">
                <a16:creationId xmlns:a16="http://schemas.microsoft.com/office/drawing/2014/main" id="{1F085997-490F-3F6A-4395-9F568D0B9AD8}"/>
              </a:ext>
            </a:extLst>
          </p:cNvPr>
          <p:cNvSpPr txBox="1"/>
          <p:nvPr/>
        </p:nvSpPr>
        <p:spPr>
          <a:xfrm>
            <a:off x="727030" y="700120"/>
            <a:ext cx="5980285" cy="646331"/>
          </a:xfrm>
          <a:prstGeom prst="rect">
            <a:avLst/>
          </a:prstGeom>
          <a:noFill/>
        </p:spPr>
        <p:txBody>
          <a:bodyPr wrap="square" rtlCol="0">
            <a:spAutoFit/>
          </a:bodyPr>
          <a:lstStyle/>
          <a:p>
            <a:r>
              <a:rPr lang="en-US" sz="3600" dirty="0">
                <a:solidFill>
                  <a:srgbClr val="C7141A"/>
                </a:solidFill>
                <a:latin typeface="IRANSansXFaNum Black D4" pitchFamily="2" charset="-78"/>
                <a:cs typeface="IRANSansXFaNum Black D4" pitchFamily="2" charset="-78"/>
              </a:rPr>
              <a:t>Statistics </a:t>
            </a:r>
            <a:r>
              <a:rPr lang="en-US" sz="3600" dirty="0">
                <a:latin typeface="IRANSansXFaNum Black D4" pitchFamily="2" charset="-78"/>
                <a:cs typeface="IRANSansXFaNum Black D4" pitchFamily="2" charset="-78"/>
              </a:rPr>
              <a:t> We Take Pride In</a:t>
            </a:r>
          </a:p>
        </p:txBody>
      </p:sp>
      <p:grpSp>
        <p:nvGrpSpPr>
          <p:cNvPr id="31" name="Group 30">
            <a:extLst>
              <a:ext uri="{FF2B5EF4-FFF2-40B4-BE49-F238E27FC236}">
                <a16:creationId xmlns:a16="http://schemas.microsoft.com/office/drawing/2014/main" id="{97E2E04B-C24F-3A3C-25D8-E532BA39BFEB}"/>
              </a:ext>
            </a:extLst>
          </p:cNvPr>
          <p:cNvGrpSpPr/>
          <p:nvPr/>
        </p:nvGrpSpPr>
        <p:grpSpPr>
          <a:xfrm>
            <a:off x="74322" y="4287296"/>
            <a:ext cx="2427268" cy="958952"/>
            <a:chOff x="838061" y="3858346"/>
            <a:chExt cx="2427268" cy="958952"/>
          </a:xfrm>
        </p:grpSpPr>
        <p:sp>
          <p:nvSpPr>
            <p:cNvPr id="15" name="TextBox 14">
              <a:extLst>
                <a:ext uri="{FF2B5EF4-FFF2-40B4-BE49-F238E27FC236}">
                  <a16:creationId xmlns:a16="http://schemas.microsoft.com/office/drawing/2014/main" id="{932F5414-D3F0-29FB-4165-DE27221A978A}"/>
                </a:ext>
              </a:extLst>
            </p:cNvPr>
            <p:cNvSpPr txBox="1"/>
            <p:nvPr/>
          </p:nvSpPr>
          <p:spPr>
            <a:xfrm>
              <a:off x="838061" y="4555688"/>
              <a:ext cx="2427268" cy="261610"/>
            </a:xfrm>
            <a:prstGeom prst="rect">
              <a:avLst/>
            </a:prstGeom>
            <a:noFill/>
          </p:spPr>
          <p:txBody>
            <a:bodyPr wrap="square" rtlCol="0" anchor="ctr">
              <a:spAutoFit/>
            </a:bodyPr>
            <a:lstStyle/>
            <a:p>
              <a:pPr algn="ctr" rtl="1"/>
              <a:r>
                <a:rPr lang="en-US" sz="1100" dirty="0">
                  <a:latin typeface="IRANSansXFaNum DemiBold D4" pitchFamily="2" charset="-78"/>
                  <a:cs typeface="IRANSansXFaNum DemiBold D4" pitchFamily="2" charset="-78"/>
                </a:rPr>
                <a:t>Number of Partnered Media</a:t>
              </a:r>
            </a:p>
          </p:txBody>
        </p:sp>
        <p:sp>
          <p:nvSpPr>
            <p:cNvPr id="16" name="TextBox 15">
              <a:extLst>
                <a:ext uri="{FF2B5EF4-FFF2-40B4-BE49-F238E27FC236}">
                  <a16:creationId xmlns:a16="http://schemas.microsoft.com/office/drawing/2014/main" id="{DDDEED76-1D84-695B-2222-3AFF69875A91}"/>
                </a:ext>
              </a:extLst>
            </p:cNvPr>
            <p:cNvSpPr txBox="1"/>
            <p:nvPr/>
          </p:nvSpPr>
          <p:spPr>
            <a:xfrm>
              <a:off x="1214767" y="3858346"/>
              <a:ext cx="1673856" cy="646331"/>
            </a:xfrm>
            <a:prstGeom prst="rect">
              <a:avLst/>
            </a:prstGeom>
            <a:noFill/>
          </p:spPr>
          <p:txBody>
            <a:bodyPr wrap="none" rtlCol="0">
              <a:spAutoFit/>
            </a:bodyPr>
            <a:lstStyle/>
            <a:p>
              <a:r>
                <a:rPr lang="en-US" sz="3600" b="1" dirty="0">
                  <a:latin typeface="Poppins SemiBold" panose="00000700000000000000" pitchFamily="2" charset="0"/>
                  <a:cs typeface="IRANSansXFaNum" pitchFamily="2" charset="-78"/>
                </a:rPr>
                <a:t>+3400</a:t>
              </a:r>
              <a:endParaRPr lang="en-US" sz="3600" b="1" dirty="0">
                <a:latin typeface="Poppins SemiBold" panose="00000700000000000000" pitchFamily="2" charset="0"/>
                <a:cs typeface="Poppins SemiBold" panose="00000700000000000000" pitchFamily="2" charset="0"/>
              </a:endParaRPr>
            </a:p>
          </p:txBody>
        </p:sp>
      </p:grpSp>
      <p:grpSp>
        <p:nvGrpSpPr>
          <p:cNvPr id="39" name="Group 38">
            <a:extLst>
              <a:ext uri="{FF2B5EF4-FFF2-40B4-BE49-F238E27FC236}">
                <a16:creationId xmlns:a16="http://schemas.microsoft.com/office/drawing/2014/main" id="{77207E35-F5C2-40AC-58B4-6A825DA2106F}"/>
              </a:ext>
            </a:extLst>
          </p:cNvPr>
          <p:cNvGrpSpPr/>
          <p:nvPr/>
        </p:nvGrpSpPr>
        <p:grpSpPr>
          <a:xfrm>
            <a:off x="2380053" y="2780859"/>
            <a:ext cx="2427268" cy="1043591"/>
            <a:chOff x="884225" y="3858346"/>
            <a:chExt cx="2427268" cy="1043591"/>
          </a:xfrm>
        </p:grpSpPr>
        <p:sp>
          <p:nvSpPr>
            <p:cNvPr id="40" name="TextBox 39">
              <a:extLst>
                <a:ext uri="{FF2B5EF4-FFF2-40B4-BE49-F238E27FC236}">
                  <a16:creationId xmlns:a16="http://schemas.microsoft.com/office/drawing/2014/main" id="{9E274E8C-E2A9-016E-FBBF-BC04C631C802}"/>
                </a:ext>
              </a:extLst>
            </p:cNvPr>
            <p:cNvSpPr txBox="1"/>
            <p:nvPr/>
          </p:nvSpPr>
          <p:spPr>
            <a:xfrm>
              <a:off x="884225" y="4471050"/>
              <a:ext cx="2427268" cy="430887"/>
            </a:xfrm>
            <a:prstGeom prst="rect">
              <a:avLst/>
            </a:prstGeom>
            <a:noFill/>
          </p:spPr>
          <p:txBody>
            <a:bodyPr wrap="square" rtlCol="0" anchor="ctr">
              <a:spAutoFit/>
            </a:bodyPr>
            <a:lstStyle>
              <a:defPPr>
                <a:defRPr lang="en-US"/>
              </a:defPPr>
              <a:lvl1pPr algn="ctr" rtl="1">
                <a:defRPr sz="1100">
                  <a:latin typeface="IRANSansXFaNum DemiBold D4" pitchFamily="2" charset="-78"/>
                  <a:cs typeface="IRANSansXFaNum DemiBold D4" pitchFamily="2" charset="-78"/>
                </a:defRPr>
              </a:lvl1pPr>
            </a:lstStyle>
            <a:p>
              <a:r>
                <a:rPr lang="en-US" dirty="0"/>
                <a:t>Collaborating in Middle Eastern Countries</a:t>
              </a:r>
              <a:endParaRPr lang="fa-IR" dirty="0"/>
            </a:p>
          </p:txBody>
        </p:sp>
        <p:sp>
          <p:nvSpPr>
            <p:cNvPr id="41" name="TextBox 40">
              <a:extLst>
                <a:ext uri="{FF2B5EF4-FFF2-40B4-BE49-F238E27FC236}">
                  <a16:creationId xmlns:a16="http://schemas.microsoft.com/office/drawing/2014/main" id="{AE90F5DF-382B-D771-C0D6-8DCFFCE3E41D}"/>
                </a:ext>
              </a:extLst>
            </p:cNvPr>
            <p:cNvSpPr txBox="1"/>
            <p:nvPr/>
          </p:nvSpPr>
          <p:spPr>
            <a:xfrm>
              <a:off x="1617600" y="3858346"/>
              <a:ext cx="960519" cy="646331"/>
            </a:xfrm>
            <a:prstGeom prst="rect">
              <a:avLst/>
            </a:prstGeom>
            <a:noFill/>
          </p:spPr>
          <p:txBody>
            <a:bodyPr wrap="none" rtlCol="0">
              <a:spAutoFit/>
            </a:bodyPr>
            <a:lstStyle/>
            <a:p>
              <a:r>
                <a:rPr lang="en-US" sz="3600" b="1" dirty="0">
                  <a:latin typeface="Poppins SemiBold" panose="00000700000000000000" pitchFamily="2" charset="0"/>
                  <a:cs typeface="Poppins SemiBold" panose="00000700000000000000" pitchFamily="2" charset="0"/>
                </a:rPr>
                <a:t>+10</a:t>
              </a:r>
            </a:p>
          </p:txBody>
        </p:sp>
      </p:grpSp>
      <p:grpSp>
        <p:nvGrpSpPr>
          <p:cNvPr id="47" name="Group 46">
            <a:extLst>
              <a:ext uri="{FF2B5EF4-FFF2-40B4-BE49-F238E27FC236}">
                <a16:creationId xmlns:a16="http://schemas.microsoft.com/office/drawing/2014/main" id="{007FFDCF-D55D-0BF2-57CA-0B48E7BCB395}"/>
              </a:ext>
            </a:extLst>
          </p:cNvPr>
          <p:cNvGrpSpPr/>
          <p:nvPr/>
        </p:nvGrpSpPr>
        <p:grpSpPr>
          <a:xfrm>
            <a:off x="10113445" y="4270975"/>
            <a:ext cx="2166368" cy="1043591"/>
            <a:chOff x="1329101" y="3858346"/>
            <a:chExt cx="2166368" cy="1043591"/>
          </a:xfrm>
        </p:grpSpPr>
        <p:sp>
          <p:nvSpPr>
            <p:cNvPr id="48" name="TextBox 47">
              <a:extLst>
                <a:ext uri="{FF2B5EF4-FFF2-40B4-BE49-F238E27FC236}">
                  <a16:creationId xmlns:a16="http://schemas.microsoft.com/office/drawing/2014/main" id="{A43AB5EB-2D62-C7DD-DE0C-5A9E33C481F5}"/>
                </a:ext>
              </a:extLst>
            </p:cNvPr>
            <p:cNvSpPr txBox="1"/>
            <p:nvPr/>
          </p:nvSpPr>
          <p:spPr>
            <a:xfrm>
              <a:off x="1329101" y="4471050"/>
              <a:ext cx="2166368" cy="430887"/>
            </a:xfrm>
            <a:prstGeom prst="rect">
              <a:avLst/>
            </a:prstGeom>
            <a:noFill/>
          </p:spPr>
          <p:txBody>
            <a:bodyPr wrap="square" rtlCol="0" anchor="ctr">
              <a:spAutoFit/>
            </a:bodyPr>
            <a:lstStyle>
              <a:defPPr>
                <a:defRPr lang="en-US"/>
              </a:defPPr>
              <a:lvl1pPr algn="ctr" rtl="1">
                <a:defRPr sz="1100">
                  <a:latin typeface="IRANSansXFaNum DemiBold D4" pitchFamily="2" charset="-78"/>
                  <a:cs typeface="IRANSansXFaNum DemiBold D4" pitchFamily="2" charset="-78"/>
                </a:defRPr>
              </a:lvl1pPr>
            </a:lstStyle>
            <a:p>
              <a:r>
                <a:rPr lang="en-US" dirty="0"/>
                <a:t>Years of Experience in Digital Marketing</a:t>
              </a:r>
              <a:endParaRPr lang="fa-IR" dirty="0"/>
            </a:p>
          </p:txBody>
        </p:sp>
        <p:sp>
          <p:nvSpPr>
            <p:cNvPr id="49" name="TextBox 48">
              <a:extLst>
                <a:ext uri="{FF2B5EF4-FFF2-40B4-BE49-F238E27FC236}">
                  <a16:creationId xmlns:a16="http://schemas.microsoft.com/office/drawing/2014/main" id="{3B5C7CAE-CB4A-E0FE-3B6B-343D916ADC1F}"/>
                </a:ext>
              </a:extLst>
            </p:cNvPr>
            <p:cNvSpPr txBox="1"/>
            <p:nvPr/>
          </p:nvSpPr>
          <p:spPr>
            <a:xfrm>
              <a:off x="1932026" y="3858346"/>
              <a:ext cx="960519" cy="646331"/>
            </a:xfrm>
            <a:prstGeom prst="rect">
              <a:avLst/>
            </a:prstGeom>
            <a:noFill/>
          </p:spPr>
          <p:txBody>
            <a:bodyPr wrap="none" rtlCol="0">
              <a:spAutoFit/>
            </a:bodyPr>
            <a:lstStyle/>
            <a:p>
              <a:r>
                <a:rPr lang="en-US" sz="3600" b="1" dirty="0">
                  <a:latin typeface="Poppins SemiBold" panose="00000700000000000000" pitchFamily="2" charset="0"/>
                  <a:cs typeface="IRANSansXFaNum" pitchFamily="2" charset="-78"/>
                </a:rPr>
                <a:t>+10</a:t>
              </a:r>
              <a:endParaRPr lang="fa-IR" sz="3600" b="1" dirty="0">
                <a:latin typeface="Poppins SemiBold" panose="00000700000000000000" pitchFamily="2" charset="0"/>
                <a:cs typeface="IRANSansXFaNum" pitchFamily="2" charset="-78"/>
              </a:endParaRPr>
            </a:p>
          </p:txBody>
        </p:sp>
      </p:grpSp>
      <p:grpSp>
        <p:nvGrpSpPr>
          <p:cNvPr id="50" name="Group 49">
            <a:extLst>
              <a:ext uri="{FF2B5EF4-FFF2-40B4-BE49-F238E27FC236}">
                <a16:creationId xmlns:a16="http://schemas.microsoft.com/office/drawing/2014/main" id="{CEC04E7D-EFEA-2E7B-8025-3ECCCBAB78E1}"/>
              </a:ext>
            </a:extLst>
          </p:cNvPr>
          <p:cNvGrpSpPr/>
          <p:nvPr/>
        </p:nvGrpSpPr>
        <p:grpSpPr>
          <a:xfrm>
            <a:off x="4877763" y="4270975"/>
            <a:ext cx="2427268" cy="958952"/>
            <a:chOff x="884225" y="3858346"/>
            <a:chExt cx="2427268" cy="958952"/>
          </a:xfrm>
        </p:grpSpPr>
        <p:sp>
          <p:nvSpPr>
            <p:cNvPr id="51" name="TextBox 50">
              <a:extLst>
                <a:ext uri="{FF2B5EF4-FFF2-40B4-BE49-F238E27FC236}">
                  <a16:creationId xmlns:a16="http://schemas.microsoft.com/office/drawing/2014/main" id="{99BCC826-4DF6-44F5-D6D4-64A08908995E}"/>
                </a:ext>
              </a:extLst>
            </p:cNvPr>
            <p:cNvSpPr txBox="1"/>
            <p:nvPr/>
          </p:nvSpPr>
          <p:spPr>
            <a:xfrm>
              <a:off x="884225" y="4555688"/>
              <a:ext cx="2427268" cy="261610"/>
            </a:xfrm>
            <a:prstGeom prst="rect">
              <a:avLst/>
            </a:prstGeom>
            <a:noFill/>
          </p:spPr>
          <p:txBody>
            <a:bodyPr wrap="square" rtlCol="0" anchor="ctr">
              <a:spAutoFit/>
            </a:bodyPr>
            <a:lstStyle>
              <a:defPPr>
                <a:defRPr lang="en-US"/>
              </a:defPPr>
              <a:lvl1pPr algn="ctr" rtl="1">
                <a:defRPr sz="1100">
                  <a:latin typeface="IRANSansXFaNum DemiBold D4" pitchFamily="2" charset="-78"/>
                  <a:cs typeface="IRANSansXFaNum DemiBold D4" pitchFamily="2" charset="-78"/>
                </a:defRPr>
              </a:lvl1pPr>
            </a:lstStyle>
            <a:p>
              <a:r>
                <a:rPr lang="en-US" dirty="0"/>
                <a:t>Top brands trust us</a:t>
              </a:r>
              <a:endParaRPr lang="fa-IR" dirty="0"/>
            </a:p>
          </p:txBody>
        </p:sp>
        <p:sp>
          <p:nvSpPr>
            <p:cNvPr id="52" name="TextBox 51">
              <a:extLst>
                <a:ext uri="{FF2B5EF4-FFF2-40B4-BE49-F238E27FC236}">
                  <a16:creationId xmlns:a16="http://schemas.microsoft.com/office/drawing/2014/main" id="{EA941BD2-C0B6-BC75-5A51-C9257CEED1E0}"/>
                </a:ext>
              </a:extLst>
            </p:cNvPr>
            <p:cNvSpPr txBox="1"/>
            <p:nvPr/>
          </p:nvSpPr>
          <p:spPr>
            <a:xfrm>
              <a:off x="1486153" y="3858346"/>
              <a:ext cx="1223412" cy="646331"/>
            </a:xfrm>
            <a:prstGeom prst="rect">
              <a:avLst/>
            </a:prstGeom>
            <a:noFill/>
          </p:spPr>
          <p:txBody>
            <a:bodyPr wrap="none" rtlCol="0">
              <a:spAutoFit/>
            </a:bodyPr>
            <a:lstStyle/>
            <a:p>
              <a:r>
                <a:rPr lang="en-US" sz="3600" b="1" dirty="0">
                  <a:latin typeface="Poppins SemiBold" panose="00000700000000000000" pitchFamily="2" charset="0"/>
                  <a:cs typeface="Poppins SemiBold" panose="00000700000000000000" pitchFamily="2" charset="0"/>
                </a:rPr>
                <a:t>+218</a:t>
              </a:r>
              <a:endParaRPr lang="fa-IR" sz="3600" b="1" dirty="0">
                <a:latin typeface="Poppins SemiBold" panose="00000700000000000000" pitchFamily="2" charset="0"/>
                <a:cs typeface="IRANSansXFaNum" pitchFamily="2" charset="-78"/>
              </a:endParaRPr>
            </a:p>
          </p:txBody>
        </p:sp>
      </p:grpSp>
      <p:sp>
        <p:nvSpPr>
          <p:cNvPr id="54" name="Rectangle 53">
            <a:extLst>
              <a:ext uri="{FF2B5EF4-FFF2-40B4-BE49-F238E27FC236}">
                <a16:creationId xmlns:a16="http://schemas.microsoft.com/office/drawing/2014/main" id="{74411CD1-4F7F-6BF4-7EE9-CF3D77D93243}"/>
              </a:ext>
            </a:extLst>
          </p:cNvPr>
          <p:cNvSpPr/>
          <p:nvPr/>
        </p:nvSpPr>
        <p:spPr>
          <a:xfrm rot="5400000" flipV="1">
            <a:off x="445464" y="4150135"/>
            <a:ext cx="3751281" cy="18288"/>
          </a:xfrm>
          <a:prstGeom prst="rect">
            <a:avLst/>
          </a:prstGeom>
          <a:solidFill>
            <a:srgbClr val="C7141A"/>
          </a:solidFill>
          <a:ln>
            <a:solidFill>
              <a:srgbClr val="AC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AC0000"/>
              </a:solidFill>
            </a:endParaRPr>
          </a:p>
        </p:txBody>
      </p:sp>
      <p:sp>
        <p:nvSpPr>
          <p:cNvPr id="56" name="Rectangle 55">
            <a:extLst>
              <a:ext uri="{FF2B5EF4-FFF2-40B4-BE49-F238E27FC236}">
                <a16:creationId xmlns:a16="http://schemas.microsoft.com/office/drawing/2014/main" id="{11F5584F-4420-78A0-7A53-E6A87E56B2CE}"/>
              </a:ext>
            </a:extLst>
          </p:cNvPr>
          <p:cNvSpPr/>
          <p:nvPr/>
        </p:nvSpPr>
        <p:spPr>
          <a:xfrm rot="5400000" flipV="1">
            <a:off x="5609876" y="4150135"/>
            <a:ext cx="3751281" cy="18288"/>
          </a:xfrm>
          <a:prstGeom prst="rect">
            <a:avLst/>
          </a:prstGeom>
          <a:solidFill>
            <a:srgbClr val="C7141A"/>
          </a:solidFill>
          <a:ln>
            <a:solidFill>
              <a:srgbClr val="AC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AC0000"/>
              </a:solidFill>
            </a:endParaRPr>
          </a:p>
        </p:txBody>
      </p:sp>
      <p:sp>
        <p:nvSpPr>
          <p:cNvPr id="58" name="Rectangle 57">
            <a:extLst>
              <a:ext uri="{FF2B5EF4-FFF2-40B4-BE49-F238E27FC236}">
                <a16:creationId xmlns:a16="http://schemas.microsoft.com/office/drawing/2014/main" id="{1C69B197-453C-8C32-7B21-8E36B3ED3DDB}"/>
              </a:ext>
            </a:extLst>
          </p:cNvPr>
          <p:cNvSpPr/>
          <p:nvPr/>
        </p:nvSpPr>
        <p:spPr>
          <a:xfrm rot="5400000" flipV="1">
            <a:off x="8192082" y="4150135"/>
            <a:ext cx="3751281" cy="18288"/>
          </a:xfrm>
          <a:prstGeom prst="rect">
            <a:avLst/>
          </a:prstGeom>
          <a:solidFill>
            <a:srgbClr val="C7141A"/>
          </a:solidFill>
          <a:ln>
            <a:solidFill>
              <a:srgbClr val="AC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AC0000"/>
              </a:solidFill>
            </a:endParaRPr>
          </a:p>
        </p:txBody>
      </p:sp>
      <p:sp>
        <p:nvSpPr>
          <p:cNvPr id="59" name="Rectangle 58">
            <a:extLst>
              <a:ext uri="{FF2B5EF4-FFF2-40B4-BE49-F238E27FC236}">
                <a16:creationId xmlns:a16="http://schemas.microsoft.com/office/drawing/2014/main" id="{8C6EC8E0-46E9-3908-C18F-7E8E9402661A}"/>
              </a:ext>
            </a:extLst>
          </p:cNvPr>
          <p:cNvSpPr/>
          <p:nvPr/>
        </p:nvSpPr>
        <p:spPr>
          <a:xfrm rot="5400000" flipV="1">
            <a:off x="3027670" y="4150135"/>
            <a:ext cx="3751281" cy="18288"/>
          </a:xfrm>
          <a:prstGeom prst="rect">
            <a:avLst/>
          </a:prstGeom>
          <a:solidFill>
            <a:srgbClr val="C7141A"/>
          </a:solidFill>
          <a:ln>
            <a:solidFill>
              <a:srgbClr val="AC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AC0000"/>
              </a:solidFill>
            </a:endParaRPr>
          </a:p>
        </p:txBody>
      </p:sp>
      <p:pic>
        <p:nvPicPr>
          <p:cNvPr id="94" name="Picture 93">
            <a:extLst>
              <a:ext uri="{FF2B5EF4-FFF2-40B4-BE49-F238E27FC236}">
                <a16:creationId xmlns:a16="http://schemas.microsoft.com/office/drawing/2014/main" id="{7722285F-9ECB-468D-9EE5-902B260F77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305" y="5714997"/>
            <a:ext cx="1143003" cy="1143003"/>
          </a:xfrm>
          <a:prstGeom prst="rect">
            <a:avLst/>
          </a:prstGeom>
        </p:spPr>
      </p:pic>
    </p:spTree>
    <p:extLst>
      <p:ext uri="{BB962C8B-B14F-4D97-AF65-F5344CB8AC3E}">
        <p14:creationId xmlns:p14="http://schemas.microsoft.com/office/powerpoint/2010/main" val="39011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fade">
                                      <p:cBhvr>
                                        <p:cTn id="11" dur="500"/>
                                        <p:tgtEl>
                                          <p:spTgt spid="5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fade">
                                      <p:cBhvr>
                                        <p:cTn id="19" dur="500"/>
                                        <p:tgtEl>
                                          <p:spTgt spid="56"/>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500"/>
                                        <p:tgtEl>
                                          <p:spTgt spid="39"/>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58" grpId="0" animBg="1"/>
      <p:bldP spid="5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16">
            <a:extLst>
              <a:ext uri="{FF2B5EF4-FFF2-40B4-BE49-F238E27FC236}">
                <a16:creationId xmlns:a16="http://schemas.microsoft.com/office/drawing/2014/main" id="{C900883B-8FB7-4192-8CA4-5198C8E4DFBD}"/>
              </a:ext>
            </a:extLst>
          </p:cNvPr>
          <p:cNvSpPr/>
          <p:nvPr/>
        </p:nvSpPr>
        <p:spPr>
          <a:xfrm rot="-10800000">
            <a:off x="7074363" y="-2592384"/>
            <a:ext cx="7738658" cy="4516562"/>
          </a:xfrm>
          <a:custGeom>
            <a:avLst/>
            <a:gdLst/>
            <a:ahLst/>
            <a:cxnLst/>
            <a:rect l="l" t="t" r="r" b="b"/>
            <a:pathLst>
              <a:path w="11607987" h="6774843">
                <a:moveTo>
                  <a:pt x="0" y="0"/>
                </a:moveTo>
                <a:lnTo>
                  <a:pt x="11607987" y="0"/>
                </a:lnTo>
                <a:lnTo>
                  <a:pt x="11607987" y="6774844"/>
                </a:lnTo>
                <a:lnTo>
                  <a:pt x="0" y="67748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8" name="Group 7">
            <a:extLst>
              <a:ext uri="{FF2B5EF4-FFF2-40B4-BE49-F238E27FC236}">
                <a16:creationId xmlns:a16="http://schemas.microsoft.com/office/drawing/2014/main" id="{A0166497-3D6F-4076-81CC-44B9269F38F5}"/>
              </a:ext>
            </a:extLst>
          </p:cNvPr>
          <p:cNvGrpSpPr/>
          <p:nvPr/>
        </p:nvGrpSpPr>
        <p:grpSpPr>
          <a:xfrm>
            <a:off x="2171700" y="1334728"/>
            <a:ext cx="7848600" cy="1708174"/>
            <a:chOff x="2171700" y="1079805"/>
            <a:chExt cx="7848600" cy="1708174"/>
          </a:xfrm>
        </p:grpSpPr>
        <p:sp>
          <p:nvSpPr>
            <p:cNvPr id="30" name="TextBox 29">
              <a:extLst>
                <a:ext uri="{FF2B5EF4-FFF2-40B4-BE49-F238E27FC236}">
                  <a16:creationId xmlns:a16="http://schemas.microsoft.com/office/drawing/2014/main" id="{1F085997-490F-3F6A-4395-9F568D0B9AD8}"/>
                </a:ext>
              </a:extLst>
            </p:cNvPr>
            <p:cNvSpPr txBox="1"/>
            <p:nvPr/>
          </p:nvSpPr>
          <p:spPr>
            <a:xfrm>
              <a:off x="2171700" y="1079805"/>
              <a:ext cx="7848600" cy="1200329"/>
            </a:xfrm>
            <a:prstGeom prst="rect">
              <a:avLst/>
            </a:prstGeom>
            <a:noFill/>
          </p:spPr>
          <p:txBody>
            <a:bodyPr wrap="square" rtlCol="0">
              <a:spAutoFit/>
            </a:bodyPr>
            <a:lstStyle/>
            <a:p>
              <a:pPr algn="ctr"/>
              <a:r>
                <a:rPr lang="en-US" sz="3600" dirty="0">
                  <a:solidFill>
                    <a:srgbClr val="C7141A"/>
                  </a:solidFill>
                  <a:latin typeface="IRANSansXFaNum Black D4" pitchFamily="2" charset="-78"/>
                  <a:cs typeface="IRANSansXFaNum Black D4" pitchFamily="2" charset="-78"/>
                </a:rPr>
                <a:t>Partnering with Leading and Renowned Brands</a:t>
              </a:r>
            </a:p>
          </p:txBody>
        </p:sp>
        <p:sp>
          <p:nvSpPr>
            <p:cNvPr id="26" name="TextBox 25">
              <a:extLst>
                <a:ext uri="{FF2B5EF4-FFF2-40B4-BE49-F238E27FC236}">
                  <a16:creationId xmlns:a16="http://schemas.microsoft.com/office/drawing/2014/main" id="{C1B49D07-6CB3-4BC5-99CF-A61F3A009EC1}"/>
                </a:ext>
              </a:extLst>
            </p:cNvPr>
            <p:cNvSpPr txBox="1"/>
            <p:nvPr/>
          </p:nvSpPr>
          <p:spPr>
            <a:xfrm>
              <a:off x="2171700" y="2418647"/>
              <a:ext cx="7848600" cy="369332"/>
            </a:xfrm>
            <a:prstGeom prst="rect">
              <a:avLst/>
            </a:prstGeom>
            <a:noFill/>
          </p:spPr>
          <p:txBody>
            <a:bodyPr wrap="square" rtlCol="0">
              <a:spAutoFit/>
            </a:bodyPr>
            <a:lstStyle/>
            <a:p>
              <a:pPr algn="ctr"/>
              <a:r>
                <a:rPr lang="en-US" dirty="0">
                  <a:latin typeface="IRANSans Light" panose="020B0506030804020204" pitchFamily="34" charset="-78"/>
                  <a:cs typeface="IRANSans Light" panose="020B0506030804020204" pitchFamily="34" charset="-78"/>
                </a:rPr>
                <a:t>Over 1,000 businesses have trusted us</a:t>
              </a:r>
            </a:p>
          </p:txBody>
        </p:sp>
      </p:grpSp>
      <p:sp>
        <p:nvSpPr>
          <p:cNvPr id="93" name="Freeform 5">
            <a:extLst>
              <a:ext uri="{FF2B5EF4-FFF2-40B4-BE49-F238E27FC236}">
                <a16:creationId xmlns:a16="http://schemas.microsoft.com/office/drawing/2014/main" id="{4FBB47E8-2B10-4C66-89EB-DA2C072A1D1D}"/>
              </a:ext>
            </a:extLst>
          </p:cNvPr>
          <p:cNvSpPr/>
          <p:nvPr/>
        </p:nvSpPr>
        <p:spPr>
          <a:xfrm>
            <a:off x="1099974" y="869494"/>
            <a:ext cx="569589" cy="663277"/>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15" name="Group 14">
            <a:extLst>
              <a:ext uri="{FF2B5EF4-FFF2-40B4-BE49-F238E27FC236}">
                <a16:creationId xmlns:a16="http://schemas.microsoft.com/office/drawing/2014/main" id="{7609EED7-3E97-4895-AF3D-49ABDBAB67DF}"/>
              </a:ext>
            </a:extLst>
          </p:cNvPr>
          <p:cNvGrpSpPr/>
          <p:nvPr/>
        </p:nvGrpSpPr>
        <p:grpSpPr>
          <a:xfrm>
            <a:off x="705427" y="3429000"/>
            <a:ext cx="10781145" cy="2165343"/>
            <a:chOff x="702051" y="3347912"/>
            <a:chExt cx="10781145" cy="2165343"/>
          </a:xfrm>
        </p:grpSpPr>
        <p:grpSp>
          <p:nvGrpSpPr>
            <p:cNvPr id="14" name="Group 13">
              <a:extLst>
                <a:ext uri="{FF2B5EF4-FFF2-40B4-BE49-F238E27FC236}">
                  <a16:creationId xmlns:a16="http://schemas.microsoft.com/office/drawing/2014/main" id="{9E67EFA4-7681-47C3-A896-DAA3600AC29B}"/>
                </a:ext>
              </a:extLst>
            </p:cNvPr>
            <p:cNvGrpSpPr/>
            <p:nvPr/>
          </p:nvGrpSpPr>
          <p:grpSpPr>
            <a:xfrm>
              <a:off x="1220266" y="3347912"/>
              <a:ext cx="9744714" cy="2165343"/>
              <a:chOff x="1223644" y="3347912"/>
              <a:chExt cx="9744714" cy="2165343"/>
            </a:xfrm>
          </p:grpSpPr>
          <p:sp>
            <p:nvSpPr>
              <p:cNvPr id="323" name="AutoShape 7">
                <a:extLst>
                  <a:ext uri="{FF2B5EF4-FFF2-40B4-BE49-F238E27FC236}">
                    <a16:creationId xmlns:a16="http://schemas.microsoft.com/office/drawing/2014/main" id="{ED43FD5B-5FCB-4390-A288-5D280E898E0B}"/>
                  </a:ext>
                </a:extLst>
              </p:cNvPr>
              <p:cNvSpPr/>
              <p:nvPr/>
            </p:nvSpPr>
            <p:spPr>
              <a:xfrm>
                <a:off x="1223644" y="3570200"/>
                <a:ext cx="560" cy="1720766"/>
              </a:xfrm>
              <a:prstGeom prst="line">
                <a:avLst/>
              </a:prstGeom>
              <a:ln w="12700" cap="flat">
                <a:solidFill>
                  <a:srgbClr val="AC0000"/>
                </a:solidFill>
                <a:prstDash val="solid"/>
                <a:headEnd type="none" w="sm" len="sm"/>
                <a:tailEnd type="none" w="sm" len="sm"/>
              </a:ln>
            </p:spPr>
          </p:sp>
          <p:sp>
            <p:nvSpPr>
              <p:cNvPr id="325" name="AutoShape 7">
                <a:extLst>
                  <a:ext uri="{FF2B5EF4-FFF2-40B4-BE49-F238E27FC236}">
                    <a16:creationId xmlns:a16="http://schemas.microsoft.com/office/drawing/2014/main" id="{BB03B8AC-1CF5-4488-AAFB-3D2CCED11110}"/>
                  </a:ext>
                </a:extLst>
              </p:cNvPr>
              <p:cNvSpPr/>
              <p:nvPr/>
            </p:nvSpPr>
            <p:spPr>
              <a:xfrm>
                <a:off x="10967798" y="3570200"/>
                <a:ext cx="560" cy="1720766"/>
              </a:xfrm>
              <a:prstGeom prst="line">
                <a:avLst/>
              </a:prstGeom>
              <a:ln w="12700" cap="flat">
                <a:solidFill>
                  <a:srgbClr val="AC0000"/>
                </a:solidFill>
                <a:prstDash val="solid"/>
                <a:headEnd type="none" w="sm" len="sm"/>
                <a:tailEnd type="none" w="sm" len="sm"/>
              </a:ln>
            </p:spPr>
          </p:sp>
          <p:grpSp>
            <p:nvGrpSpPr>
              <p:cNvPr id="5" name="Group 4">
                <a:extLst>
                  <a:ext uri="{FF2B5EF4-FFF2-40B4-BE49-F238E27FC236}">
                    <a16:creationId xmlns:a16="http://schemas.microsoft.com/office/drawing/2014/main" id="{936CC752-0D37-4222-B102-571734B6DF74}"/>
                  </a:ext>
                </a:extLst>
              </p:cNvPr>
              <p:cNvGrpSpPr/>
              <p:nvPr/>
            </p:nvGrpSpPr>
            <p:grpSpPr>
              <a:xfrm>
                <a:off x="1414632" y="5075804"/>
                <a:ext cx="9373529" cy="437451"/>
                <a:chOff x="1455223" y="5170819"/>
                <a:chExt cx="9373529" cy="437451"/>
              </a:xfrm>
            </p:grpSpPr>
            <p:pic>
              <p:nvPicPr>
                <p:cNvPr id="133" name="Picture 132">
                  <a:extLst>
                    <a:ext uri="{FF2B5EF4-FFF2-40B4-BE49-F238E27FC236}">
                      <a16:creationId xmlns:a16="http://schemas.microsoft.com/office/drawing/2014/main" id="{056C803A-164D-4CB0-A9D2-C44C41941A4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370630" y="5170819"/>
                  <a:ext cx="436518" cy="437451"/>
                </a:xfrm>
                <a:prstGeom prst="rect">
                  <a:avLst/>
                </a:prstGeom>
              </p:spPr>
            </p:pic>
            <p:pic>
              <p:nvPicPr>
                <p:cNvPr id="134" name="Picture 133">
                  <a:extLst>
                    <a:ext uri="{FF2B5EF4-FFF2-40B4-BE49-F238E27FC236}">
                      <a16:creationId xmlns:a16="http://schemas.microsoft.com/office/drawing/2014/main" id="{6193645C-FDF7-438A-8BBA-2F5F4289EAD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4008788" y="5170819"/>
                  <a:ext cx="436518" cy="437451"/>
                </a:xfrm>
                <a:prstGeom prst="rect">
                  <a:avLst/>
                </a:prstGeom>
              </p:spPr>
            </p:pic>
            <p:pic>
              <p:nvPicPr>
                <p:cNvPr id="136" name="Picture 135">
                  <a:extLst>
                    <a:ext uri="{FF2B5EF4-FFF2-40B4-BE49-F238E27FC236}">
                      <a16:creationId xmlns:a16="http://schemas.microsoft.com/office/drawing/2014/main" id="{8014774D-F64B-4512-B89E-E98A97E7ADFE}"/>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115918" y="5170819"/>
                  <a:ext cx="436518" cy="437451"/>
                </a:xfrm>
                <a:prstGeom prst="rect">
                  <a:avLst/>
                </a:prstGeom>
              </p:spPr>
            </p:pic>
            <p:pic>
              <p:nvPicPr>
                <p:cNvPr id="137" name="Picture 136">
                  <a:extLst>
                    <a:ext uri="{FF2B5EF4-FFF2-40B4-BE49-F238E27FC236}">
                      <a16:creationId xmlns:a16="http://schemas.microsoft.com/office/drawing/2014/main" id="{8F3D3FDE-78B9-4963-9195-2C896606099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646946" y="5170819"/>
                  <a:ext cx="436518" cy="437451"/>
                </a:xfrm>
                <a:prstGeom prst="rect">
                  <a:avLst/>
                </a:prstGeom>
              </p:spPr>
            </p:pic>
            <p:pic>
              <p:nvPicPr>
                <p:cNvPr id="138" name="Picture 137">
                  <a:extLst>
                    <a:ext uri="{FF2B5EF4-FFF2-40B4-BE49-F238E27FC236}">
                      <a16:creationId xmlns:a16="http://schemas.microsoft.com/office/drawing/2014/main" id="{D869B19E-2A1C-4391-BFF3-39726095BDB4}"/>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8477760" y="5170819"/>
                  <a:ext cx="436518" cy="437451"/>
                </a:xfrm>
                <a:prstGeom prst="rect">
                  <a:avLst/>
                </a:prstGeom>
              </p:spPr>
            </p:pic>
            <p:pic>
              <p:nvPicPr>
                <p:cNvPr id="139" name="Picture 138">
                  <a:extLst>
                    <a:ext uri="{FF2B5EF4-FFF2-40B4-BE49-F238E27FC236}">
                      <a16:creationId xmlns:a16="http://schemas.microsoft.com/office/drawing/2014/main" id="{1DA2C862-4C28-42BF-9341-8104C652DDAE}"/>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7839602" y="5170819"/>
                  <a:ext cx="436518" cy="437451"/>
                </a:xfrm>
                <a:prstGeom prst="rect">
                  <a:avLst/>
                </a:prstGeom>
              </p:spPr>
            </p:pic>
            <p:pic>
              <p:nvPicPr>
                <p:cNvPr id="140" name="Picture 139">
                  <a:extLst>
                    <a:ext uri="{FF2B5EF4-FFF2-40B4-BE49-F238E27FC236}">
                      <a16:creationId xmlns:a16="http://schemas.microsoft.com/office/drawing/2014/main" id="{06764E41-89F2-489F-9942-EC679495F80E}"/>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7201444" y="5170819"/>
                  <a:ext cx="436518" cy="437451"/>
                </a:xfrm>
                <a:prstGeom prst="rect">
                  <a:avLst/>
                </a:prstGeom>
              </p:spPr>
            </p:pic>
            <p:pic>
              <p:nvPicPr>
                <p:cNvPr id="141" name="Picture 140">
                  <a:extLst>
                    <a:ext uri="{FF2B5EF4-FFF2-40B4-BE49-F238E27FC236}">
                      <a16:creationId xmlns:a16="http://schemas.microsoft.com/office/drawing/2014/main" id="{9BFD0021-1008-46A1-9D8B-7875A4A9A018}"/>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6562353" y="5170819"/>
                  <a:ext cx="437451" cy="436517"/>
                </a:xfrm>
                <a:prstGeom prst="rect">
                  <a:avLst/>
                </a:prstGeom>
              </p:spPr>
            </p:pic>
            <p:pic>
              <p:nvPicPr>
                <p:cNvPr id="142" name="Picture 141">
                  <a:extLst>
                    <a:ext uri="{FF2B5EF4-FFF2-40B4-BE49-F238E27FC236}">
                      <a16:creationId xmlns:a16="http://schemas.microsoft.com/office/drawing/2014/main" id="{588AF9EB-73F1-4930-976F-A8F7693F4984}"/>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p:blipFill>
              <p:spPr>
                <a:xfrm>
                  <a:off x="5924195" y="5170819"/>
                  <a:ext cx="436518" cy="437451"/>
                </a:xfrm>
                <a:prstGeom prst="rect">
                  <a:avLst/>
                </a:prstGeom>
              </p:spPr>
            </p:pic>
            <p:pic>
              <p:nvPicPr>
                <p:cNvPr id="143" name="Picture 142">
                  <a:extLst>
                    <a:ext uri="{FF2B5EF4-FFF2-40B4-BE49-F238E27FC236}">
                      <a16:creationId xmlns:a16="http://schemas.microsoft.com/office/drawing/2014/main" id="{926C04C1-E700-4A62-9D8E-1B24EA614AE2}"/>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5285104" y="5170819"/>
                  <a:ext cx="437451" cy="437451"/>
                </a:xfrm>
                <a:prstGeom prst="rect">
                  <a:avLst/>
                </a:prstGeom>
              </p:spPr>
            </p:pic>
            <p:pic>
              <p:nvPicPr>
                <p:cNvPr id="145" name="Picture 144">
                  <a:extLst>
                    <a:ext uri="{FF2B5EF4-FFF2-40B4-BE49-F238E27FC236}">
                      <a16:creationId xmlns:a16="http://schemas.microsoft.com/office/drawing/2014/main" id="{EF361557-11FE-40AC-A7D5-EE7921629275}"/>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p:blipFill>
              <p:spPr>
                <a:xfrm>
                  <a:off x="2094314" y="5170819"/>
                  <a:ext cx="436518" cy="437451"/>
                </a:xfrm>
                <a:prstGeom prst="rect">
                  <a:avLst/>
                </a:prstGeom>
              </p:spPr>
            </p:pic>
            <p:pic>
              <p:nvPicPr>
                <p:cNvPr id="147" name="Picture 146">
                  <a:extLst>
                    <a:ext uri="{FF2B5EF4-FFF2-40B4-BE49-F238E27FC236}">
                      <a16:creationId xmlns:a16="http://schemas.microsoft.com/office/drawing/2014/main" id="{3A97A827-EE2A-4037-AD9D-F5B063BDA929}"/>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p:blipFill>
              <p:spPr>
                <a:xfrm>
                  <a:off x="2732472" y="5170819"/>
                  <a:ext cx="436518" cy="437451"/>
                </a:xfrm>
                <a:prstGeom prst="rect">
                  <a:avLst/>
                </a:prstGeom>
              </p:spPr>
            </p:pic>
            <p:pic>
              <p:nvPicPr>
                <p:cNvPr id="149" name="Picture 148">
                  <a:extLst>
                    <a:ext uri="{FF2B5EF4-FFF2-40B4-BE49-F238E27FC236}">
                      <a16:creationId xmlns:a16="http://schemas.microsoft.com/office/drawing/2014/main" id="{5FA11DF8-AB9B-4B48-8BAC-14567726E646}"/>
                    </a:ext>
                  </a:extLst>
                </p:cNvPr>
                <p:cNvPicPr>
                  <a:picLocks noChangeAspect="1"/>
                </p:cNvPicPr>
                <p:nvPr/>
              </p:nvPicPr>
              <p:blipFill>
                <a:blip r:embed="rId18">
                  <a:extLst>
                    <a:ext uri="{28A0092B-C50C-407E-A947-70E740481C1C}">
                      <a14:useLocalDpi xmlns:a14="http://schemas.microsoft.com/office/drawing/2010/main" val="0"/>
                    </a:ext>
                  </a:extLst>
                </a:blip>
                <a:srcRect/>
                <a:stretch/>
              </p:blipFill>
              <p:spPr>
                <a:xfrm>
                  <a:off x="1455223" y="5170819"/>
                  <a:ext cx="437451" cy="437451"/>
                </a:xfrm>
                <a:prstGeom prst="rect">
                  <a:avLst/>
                </a:prstGeom>
              </p:spPr>
            </p:pic>
            <p:pic>
              <p:nvPicPr>
                <p:cNvPr id="152" name="Picture 151">
                  <a:extLst>
                    <a:ext uri="{FF2B5EF4-FFF2-40B4-BE49-F238E27FC236}">
                      <a16:creationId xmlns:a16="http://schemas.microsoft.com/office/drawing/2014/main" id="{4A6498FD-7F71-41D6-9485-B4E9BA650D34}"/>
                    </a:ext>
                  </a:extLst>
                </p:cNvPr>
                <p:cNvPicPr>
                  <a:picLocks noChangeAspect="1"/>
                </p:cNvPicPr>
                <p:nvPr/>
              </p:nvPicPr>
              <p:blipFill>
                <a:blip r:embed="rId19" cstate="print">
                  <a:extLst>
                    <a:ext uri="{28A0092B-C50C-407E-A947-70E740481C1C}">
                      <a14:useLocalDpi xmlns:a14="http://schemas.microsoft.com/office/drawing/2010/main" val="0"/>
                    </a:ext>
                  </a:extLst>
                </a:blip>
                <a:srcRect/>
                <a:stretch/>
              </p:blipFill>
              <p:spPr>
                <a:xfrm>
                  <a:off x="10392234" y="5170819"/>
                  <a:ext cx="436518" cy="437451"/>
                </a:xfrm>
                <a:prstGeom prst="rect">
                  <a:avLst/>
                </a:prstGeom>
              </p:spPr>
            </p:pic>
            <p:pic>
              <p:nvPicPr>
                <p:cNvPr id="155" name="Picture 154">
                  <a:extLst>
                    <a:ext uri="{FF2B5EF4-FFF2-40B4-BE49-F238E27FC236}">
                      <a16:creationId xmlns:a16="http://schemas.microsoft.com/office/drawing/2014/main" id="{43B5AAAC-BDFC-49C4-8466-743312430BCE}"/>
                    </a:ext>
                  </a:extLst>
                </p:cNvPr>
                <p:cNvPicPr>
                  <a:picLocks noChangeAspect="1"/>
                </p:cNvPicPr>
                <p:nvPr/>
              </p:nvPicPr>
              <p:blipFill>
                <a:blip r:embed="rId20" cstate="print">
                  <a:extLst>
                    <a:ext uri="{28A0092B-C50C-407E-A947-70E740481C1C}">
                      <a14:useLocalDpi xmlns:a14="http://schemas.microsoft.com/office/drawing/2010/main" val="0"/>
                    </a:ext>
                  </a:extLst>
                </a:blip>
                <a:srcRect/>
                <a:stretch/>
              </p:blipFill>
              <p:spPr>
                <a:xfrm>
                  <a:off x="9754076" y="5170819"/>
                  <a:ext cx="436518" cy="437451"/>
                </a:xfrm>
                <a:prstGeom prst="rect">
                  <a:avLst/>
                </a:prstGeom>
              </p:spPr>
            </p:pic>
          </p:grpSp>
          <p:grpSp>
            <p:nvGrpSpPr>
              <p:cNvPr id="3" name="Group 2">
                <a:extLst>
                  <a:ext uri="{FF2B5EF4-FFF2-40B4-BE49-F238E27FC236}">
                    <a16:creationId xmlns:a16="http://schemas.microsoft.com/office/drawing/2014/main" id="{E674C257-87DE-47A9-BF6E-D9BE709BBA1F}"/>
                  </a:ext>
                </a:extLst>
              </p:cNvPr>
              <p:cNvGrpSpPr/>
              <p:nvPr/>
            </p:nvGrpSpPr>
            <p:grpSpPr>
              <a:xfrm>
                <a:off x="1426965" y="3923876"/>
                <a:ext cx="9361196" cy="437451"/>
                <a:chOff x="1431578" y="4042289"/>
                <a:chExt cx="9361196" cy="437451"/>
              </a:xfrm>
            </p:grpSpPr>
            <p:pic>
              <p:nvPicPr>
                <p:cNvPr id="102" name="Picture 101">
                  <a:extLst>
                    <a:ext uri="{FF2B5EF4-FFF2-40B4-BE49-F238E27FC236}">
                      <a16:creationId xmlns:a16="http://schemas.microsoft.com/office/drawing/2014/main" id="{F8755DA2-F5DE-4E1C-9AFE-62877E43FE44}"/>
                    </a:ext>
                  </a:extLst>
                </p:cNvPr>
                <p:cNvPicPr>
                  <a:picLocks noChangeAspect="1"/>
                </p:cNvPicPr>
                <p:nvPr/>
              </p:nvPicPr>
              <p:blipFill>
                <a:blip r:embed="rId21" cstate="print">
                  <a:extLst>
                    <a:ext uri="{28A0092B-C50C-407E-A947-70E740481C1C}">
                      <a14:useLocalDpi xmlns:a14="http://schemas.microsoft.com/office/drawing/2010/main" val="0"/>
                    </a:ext>
                  </a:extLst>
                </a:blip>
                <a:srcRect/>
                <a:stretch/>
              </p:blipFill>
              <p:spPr>
                <a:xfrm>
                  <a:off x="2706398" y="4042289"/>
                  <a:ext cx="436518" cy="437451"/>
                </a:xfrm>
                <a:prstGeom prst="rect">
                  <a:avLst/>
                </a:prstGeom>
              </p:spPr>
            </p:pic>
            <p:pic>
              <p:nvPicPr>
                <p:cNvPr id="103" name="Picture 102">
                  <a:extLst>
                    <a:ext uri="{FF2B5EF4-FFF2-40B4-BE49-F238E27FC236}">
                      <a16:creationId xmlns:a16="http://schemas.microsoft.com/office/drawing/2014/main" id="{B8668759-FD1C-4D4D-A23C-D0C63BCE700E}"/>
                    </a:ext>
                  </a:extLst>
                </p:cNvPr>
                <p:cNvPicPr>
                  <a:picLocks noChangeAspect="1"/>
                </p:cNvPicPr>
                <p:nvPr/>
              </p:nvPicPr>
              <p:blipFill>
                <a:blip r:embed="rId22" cstate="print">
                  <a:extLst>
                    <a:ext uri="{28A0092B-C50C-407E-A947-70E740481C1C}">
                      <a14:useLocalDpi xmlns:a14="http://schemas.microsoft.com/office/drawing/2010/main" val="0"/>
                    </a:ext>
                  </a:extLst>
                </a:blip>
                <a:srcRect/>
                <a:stretch/>
              </p:blipFill>
              <p:spPr>
                <a:xfrm>
                  <a:off x="3343808" y="4042289"/>
                  <a:ext cx="436518" cy="437451"/>
                </a:xfrm>
                <a:prstGeom prst="rect">
                  <a:avLst/>
                </a:prstGeom>
              </p:spPr>
            </p:pic>
            <p:pic>
              <p:nvPicPr>
                <p:cNvPr id="104" name="Picture 103">
                  <a:extLst>
                    <a:ext uri="{FF2B5EF4-FFF2-40B4-BE49-F238E27FC236}">
                      <a16:creationId xmlns:a16="http://schemas.microsoft.com/office/drawing/2014/main" id="{AF62DCD2-0845-44CD-BE70-FACC9295BD6F}"/>
                    </a:ext>
                  </a:extLst>
                </p:cNvPr>
                <p:cNvPicPr>
                  <a:picLocks noChangeAspect="1"/>
                </p:cNvPicPr>
                <p:nvPr/>
              </p:nvPicPr>
              <p:blipFill>
                <a:blip r:embed="rId23" cstate="print">
                  <a:extLst>
                    <a:ext uri="{28A0092B-C50C-407E-A947-70E740481C1C}">
                      <a14:useLocalDpi xmlns:a14="http://schemas.microsoft.com/office/drawing/2010/main" val="0"/>
                    </a:ext>
                  </a:extLst>
                </a:blip>
                <a:srcRect/>
                <a:stretch/>
              </p:blipFill>
              <p:spPr>
                <a:xfrm>
                  <a:off x="3981218" y="4042289"/>
                  <a:ext cx="436518" cy="437451"/>
                </a:xfrm>
                <a:prstGeom prst="rect">
                  <a:avLst/>
                </a:prstGeom>
              </p:spPr>
            </p:pic>
            <p:pic>
              <p:nvPicPr>
                <p:cNvPr id="106" name="Picture 105">
                  <a:extLst>
                    <a:ext uri="{FF2B5EF4-FFF2-40B4-BE49-F238E27FC236}">
                      <a16:creationId xmlns:a16="http://schemas.microsoft.com/office/drawing/2014/main" id="{93D05667-99ED-4339-B091-2114CC72C291}"/>
                    </a:ext>
                  </a:extLst>
                </p:cNvPr>
                <p:cNvPicPr>
                  <a:picLocks noChangeAspect="1"/>
                </p:cNvPicPr>
                <p:nvPr/>
              </p:nvPicPr>
              <p:blipFill>
                <a:blip r:embed="rId24" cstate="print">
                  <a:extLst>
                    <a:ext uri="{28A0092B-C50C-407E-A947-70E740481C1C}">
                      <a14:useLocalDpi xmlns:a14="http://schemas.microsoft.com/office/drawing/2010/main" val="0"/>
                    </a:ext>
                  </a:extLst>
                </a:blip>
                <a:srcRect/>
                <a:stretch/>
              </p:blipFill>
              <p:spPr>
                <a:xfrm>
                  <a:off x="9081431" y="4042289"/>
                  <a:ext cx="436518" cy="437451"/>
                </a:xfrm>
                <a:prstGeom prst="rect">
                  <a:avLst/>
                </a:prstGeom>
              </p:spPr>
            </p:pic>
            <p:pic>
              <p:nvPicPr>
                <p:cNvPr id="107" name="Picture 106">
                  <a:extLst>
                    <a:ext uri="{FF2B5EF4-FFF2-40B4-BE49-F238E27FC236}">
                      <a16:creationId xmlns:a16="http://schemas.microsoft.com/office/drawing/2014/main" id="{262ED6F0-1C4C-4993-A80E-D1F781EE8F7D}"/>
                    </a:ext>
                  </a:extLst>
                </p:cNvPr>
                <p:cNvPicPr>
                  <a:picLocks noChangeAspect="1"/>
                </p:cNvPicPr>
                <p:nvPr/>
              </p:nvPicPr>
              <p:blipFill>
                <a:blip r:embed="rId25" cstate="print">
                  <a:extLst>
                    <a:ext uri="{28A0092B-C50C-407E-A947-70E740481C1C}">
                      <a14:useLocalDpi xmlns:a14="http://schemas.microsoft.com/office/drawing/2010/main" val="0"/>
                    </a:ext>
                  </a:extLst>
                </a:blip>
                <a:srcRect/>
                <a:stretch/>
              </p:blipFill>
              <p:spPr>
                <a:xfrm>
                  <a:off x="4618628" y="4042289"/>
                  <a:ext cx="436518" cy="437451"/>
                </a:xfrm>
                <a:prstGeom prst="rect">
                  <a:avLst/>
                </a:prstGeom>
              </p:spPr>
            </p:pic>
            <p:pic>
              <p:nvPicPr>
                <p:cNvPr id="108" name="Picture 107">
                  <a:extLst>
                    <a:ext uri="{FF2B5EF4-FFF2-40B4-BE49-F238E27FC236}">
                      <a16:creationId xmlns:a16="http://schemas.microsoft.com/office/drawing/2014/main" id="{1ED5E7A3-4B41-433F-84A5-C9AC37B3A63C}"/>
                    </a:ext>
                  </a:extLst>
                </p:cNvPr>
                <p:cNvPicPr>
                  <a:picLocks noChangeAspect="1"/>
                </p:cNvPicPr>
                <p:nvPr/>
              </p:nvPicPr>
              <p:blipFill>
                <a:blip r:embed="rId26" cstate="print">
                  <a:extLst>
                    <a:ext uri="{28A0092B-C50C-407E-A947-70E740481C1C}">
                      <a14:useLocalDpi xmlns:a14="http://schemas.microsoft.com/office/drawing/2010/main" val="0"/>
                    </a:ext>
                  </a:extLst>
                </a:blip>
                <a:srcRect/>
                <a:stretch/>
              </p:blipFill>
              <p:spPr>
                <a:xfrm>
                  <a:off x="8444021" y="4042289"/>
                  <a:ext cx="436518" cy="437451"/>
                </a:xfrm>
                <a:prstGeom prst="rect">
                  <a:avLst/>
                </a:prstGeom>
              </p:spPr>
            </p:pic>
            <p:pic>
              <p:nvPicPr>
                <p:cNvPr id="109" name="Picture 108">
                  <a:extLst>
                    <a:ext uri="{FF2B5EF4-FFF2-40B4-BE49-F238E27FC236}">
                      <a16:creationId xmlns:a16="http://schemas.microsoft.com/office/drawing/2014/main" id="{1E9B0735-112B-4DB3-9EFF-CC7E357F61AA}"/>
                    </a:ext>
                  </a:extLst>
                </p:cNvPr>
                <p:cNvPicPr>
                  <a:picLocks noChangeAspect="1"/>
                </p:cNvPicPr>
                <p:nvPr/>
              </p:nvPicPr>
              <p:blipFill>
                <a:blip r:embed="rId27" cstate="print">
                  <a:extLst>
                    <a:ext uri="{28A0092B-C50C-407E-A947-70E740481C1C}">
                      <a14:useLocalDpi xmlns:a14="http://schemas.microsoft.com/office/drawing/2010/main" val="0"/>
                    </a:ext>
                  </a:extLst>
                </a:blip>
                <a:srcRect/>
                <a:stretch/>
              </p:blipFill>
              <p:spPr>
                <a:xfrm>
                  <a:off x="7806611" y="4042289"/>
                  <a:ext cx="436518" cy="437451"/>
                </a:xfrm>
                <a:prstGeom prst="rect">
                  <a:avLst/>
                </a:prstGeom>
              </p:spPr>
            </p:pic>
            <p:pic>
              <p:nvPicPr>
                <p:cNvPr id="110" name="Picture 109">
                  <a:extLst>
                    <a:ext uri="{FF2B5EF4-FFF2-40B4-BE49-F238E27FC236}">
                      <a16:creationId xmlns:a16="http://schemas.microsoft.com/office/drawing/2014/main" id="{8CD66657-049F-40CC-B824-B5615B3D8BFE}"/>
                    </a:ext>
                  </a:extLst>
                </p:cNvPr>
                <p:cNvPicPr>
                  <a:picLocks noChangeAspect="1"/>
                </p:cNvPicPr>
                <p:nvPr/>
              </p:nvPicPr>
              <p:blipFill>
                <a:blip r:embed="rId28" cstate="print">
                  <a:extLst>
                    <a:ext uri="{28A0092B-C50C-407E-A947-70E740481C1C}">
                      <a14:useLocalDpi xmlns:a14="http://schemas.microsoft.com/office/drawing/2010/main" val="0"/>
                    </a:ext>
                  </a:extLst>
                </a:blip>
                <a:srcRect/>
                <a:stretch/>
              </p:blipFill>
              <p:spPr>
                <a:xfrm>
                  <a:off x="7169201" y="4042289"/>
                  <a:ext cx="436518" cy="437451"/>
                </a:xfrm>
                <a:prstGeom prst="rect">
                  <a:avLst/>
                </a:prstGeom>
              </p:spPr>
            </p:pic>
            <p:pic>
              <p:nvPicPr>
                <p:cNvPr id="111" name="Picture 110">
                  <a:extLst>
                    <a:ext uri="{FF2B5EF4-FFF2-40B4-BE49-F238E27FC236}">
                      <a16:creationId xmlns:a16="http://schemas.microsoft.com/office/drawing/2014/main" id="{9DBFADBE-221F-498C-B2D7-3225C27763CA}"/>
                    </a:ext>
                  </a:extLst>
                </p:cNvPr>
                <p:cNvPicPr>
                  <a:picLocks noChangeAspect="1"/>
                </p:cNvPicPr>
                <p:nvPr/>
              </p:nvPicPr>
              <p:blipFill>
                <a:blip r:embed="rId29" cstate="print">
                  <a:extLst>
                    <a:ext uri="{28A0092B-C50C-407E-A947-70E740481C1C}">
                      <a14:useLocalDpi xmlns:a14="http://schemas.microsoft.com/office/drawing/2010/main" val="0"/>
                    </a:ext>
                  </a:extLst>
                </a:blip>
                <a:srcRect/>
                <a:stretch/>
              </p:blipFill>
              <p:spPr>
                <a:xfrm>
                  <a:off x="6531791" y="4042289"/>
                  <a:ext cx="436518" cy="437451"/>
                </a:xfrm>
                <a:prstGeom prst="rect">
                  <a:avLst/>
                </a:prstGeom>
              </p:spPr>
            </p:pic>
            <p:pic>
              <p:nvPicPr>
                <p:cNvPr id="112" name="Picture 111">
                  <a:extLst>
                    <a:ext uri="{FF2B5EF4-FFF2-40B4-BE49-F238E27FC236}">
                      <a16:creationId xmlns:a16="http://schemas.microsoft.com/office/drawing/2014/main" id="{ADA1C5AE-190A-44BE-8DF2-F3F3B8F59F89}"/>
                    </a:ext>
                  </a:extLst>
                </p:cNvPr>
                <p:cNvPicPr>
                  <a:picLocks noChangeAspect="1"/>
                </p:cNvPicPr>
                <p:nvPr/>
              </p:nvPicPr>
              <p:blipFill>
                <a:blip r:embed="rId30" cstate="print">
                  <a:extLst>
                    <a:ext uri="{28A0092B-C50C-407E-A947-70E740481C1C}">
                      <a14:useLocalDpi xmlns:a14="http://schemas.microsoft.com/office/drawing/2010/main" val="0"/>
                    </a:ext>
                  </a:extLst>
                </a:blip>
                <a:srcRect/>
                <a:stretch/>
              </p:blipFill>
              <p:spPr>
                <a:xfrm>
                  <a:off x="5893448" y="4042289"/>
                  <a:ext cx="437451" cy="437451"/>
                </a:xfrm>
                <a:prstGeom prst="rect">
                  <a:avLst/>
                </a:prstGeom>
              </p:spPr>
            </p:pic>
            <p:pic>
              <p:nvPicPr>
                <p:cNvPr id="113" name="Picture 112">
                  <a:extLst>
                    <a:ext uri="{FF2B5EF4-FFF2-40B4-BE49-F238E27FC236}">
                      <a16:creationId xmlns:a16="http://schemas.microsoft.com/office/drawing/2014/main" id="{44A2AA5F-7C1B-49ED-8FA6-4D734C9231CF}"/>
                    </a:ext>
                  </a:extLst>
                </p:cNvPr>
                <p:cNvPicPr>
                  <a:picLocks noChangeAspect="1"/>
                </p:cNvPicPr>
                <p:nvPr/>
              </p:nvPicPr>
              <p:blipFill>
                <a:blip r:embed="rId31" cstate="print">
                  <a:extLst>
                    <a:ext uri="{28A0092B-C50C-407E-A947-70E740481C1C}">
                      <a14:useLocalDpi xmlns:a14="http://schemas.microsoft.com/office/drawing/2010/main" val="0"/>
                    </a:ext>
                  </a:extLst>
                </a:blip>
                <a:srcRect/>
                <a:stretch/>
              </p:blipFill>
              <p:spPr>
                <a:xfrm>
                  <a:off x="5256038" y="4042289"/>
                  <a:ext cx="436518" cy="437451"/>
                </a:xfrm>
                <a:prstGeom prst="rect">
                  <a:avLst/>
                </a:prstGeom>
              </p:spPr>
            </p:pic>
            <p:pic>
              <p:nvPicPr>
                <p:cNvPr id="115" name="Picture 114">
                  <a:extLst>
                    <a:ext uri="{FF2B5EF4-FFF2-40B4-BE49-F238E27FC236}">
                      <a16:creationId xmlns:a16="http://schemas.microsoft.com/office/drawing/2014/main" id="{77B02375-A3DD-4108-9F10-82ED6CACA2AC}"/>
                    </a:ext>
                  </a:extLst>
                </p:cNvPr>
                <p:cNvPicPr>
                  <a:picLocks noChangeAspect="1"/>
                </p:cNvPicPr>
                <p:nvPr/>
              </p:nvPicPr>
              <p:blipFill>
                <a:blip r:embed="rId32" cstate="print">
                  <a:extLst>
                    <a:ext uri="{28A0092B-C50C-407E-A947-70E740481C1C}">
                      <a14:useLocalDpi xmlns:a14="http://schemas.microsoft.com/office/drawing/2010/main" val="0"/>
                    </a:ext>
                  </a:extLst>
                </a:blip>
                <a:srcRect/>
                <a:stretch/>
              </p:blipFill>
              <p:spPr>
                <a:xfrm>
                  <a:off x="2068988" y="4042289"/>
                  <a:ext cx="436518" cy="437451"/>
                </a:xfrm>
                <a:prstGeom prst="rect">
                  <a:avLst/>
                </a:prstGeom>
              </p:spPr>
            </p:pic>
            <p:pic>
              <p:nvPicPr>
                <p:cNvPr id="148" name="Picture 147">
                  <a:extLst>
                    <a:ext uri="{FF2B5EF4-FFF2-40B4-BE49-F238E27FC236}">
                      <a16:creationId xmlns:a16="http://schemas.microsoft.com/office/drawing/2014/main" id="{CC7E0CCD-2B30-44A3-A3F5-C1D0E6657042}"/>
                    </a:ext>
                  </a:extLst>
                </p:cNvPr>
                <p:cNvPicPr>
                  <a:picLocks noChangeAspect="1"/>
                </p:cNvPicPr>
                <p:nvPr/>
              </p:nvPicPr>
              <p:blipFill>
                <a:blip r:embed="rId33" cstate="print">
                  <a:extLst>
                    <a:ext uri="{28A0092B-C50C-407E-A947-70E740481C1C}">
                      <a14:useLocalDpi xmlns:a14="http://schemas.microsoft.com/office/drawing/2010/main" val="0"/>
                    </a:ext>
                  </a:extLst>
                </a:blip>
                <a:srcRect/>
                <a:stretch/>
              </p:blipFill>
              <p:spPr>
                <a:xfrm>
                  <a:off x="1431578" y="4042289"/>
                  <a:ext cx="436518" cy="437451"/>
                </a:xfrm>
                <a:prstGeom prst="rect">
                  <a:avLst/>
                </a:prstGeom>
              </p:spPr>
            </p:pic>
            <p:pic>
              <p:nvPicPr>
                <p:cNvPr id="153" name="Picture 152">
                  <a:extLst>
                    <a:ext uri="{FF2B5EF4-FFF2-40B4-BE49-F238E27FC236}">
                      <a16:creationId xmlns:a16="http://schemas.microsoft.com/office/drawing/2014/main" id="{75B8BDBF-73E8-4DDC-A0E2-B32EC8EE079E}"/>
                    </a:ext>
                  </a:extLst>
                </p:cNvPr>
                <p:cNvPicPr>
                  <a:picLocks noChangeAspect="1"/>
                </p:cNvPicPr>
                <p:nvPr/>
              </p:nvPicPr>
              <p:blipFill>
                <a:blip r:embed="rId34" cstate="print">
                  <a:extLst>
                    <a:ext uri="{28A0092B-C50C-407E-A947-70E740481C1C}">
                      <a14:useLocalDpi xmlns:a14="http://schemas.microsoft.com/office/drawing/2010/main" val="0"/>
                    </a:ext>
                  </a:extLst>
                </a:blip>
                <a:srcRect/>
                <a:stretch/>
              </p:blipFill>
              <p:spPr>
                <a:xfrm>
                  <a:off x="9718841" y="4042289"/>
                  <a:ext cx="436518" cy="437451"/>
                </a:xfrm>
                <a:prstGeom prst="rect">
                  <a:avLst/>
                </a:prstGeom>
              </p:spPr>
            </p:pic>
            <p:pic>
              <p:nvPicPr>
                <p:cNvPr id="157" name="Picture 156">
                  <a:extLst>
                    <a:ext uri="{FF2B5EF4-FFF2-40B4-BE49-F238E27FC236}">
                      <a16:creationId xmlns:a16="http://schemas.microsoft.com/office/drawing/2014/main" id="{9725C82B-DC65-4D92-96AD-E6263265174C}"/>
                    </a:ext>
                  </a:extLst>
                </p:cNvPr>
                <p:cNvPicPr>
                  <a:picLocks noChangeAspect="1"/>
                </p:cNvPicPr>
                <p:nvPr/>
              </p:nvPicPr>
              <p:blipFill>
                <a:blip r:embed="rId35" cstate="print">
                  <a:extLst>
                    <a:ext uri="{28A0092B-C50C-407E-A947-70E740481C1C}">
                      <a14:useLocalDpi xmlns:a14="http://schemas.microsoft.com/office/drawing/2010/main" val="0"/>
                    </a:ext>
                  </a:extLst>
                </a:blip>
                <a:srcRect/>
                <a:stretch/>
              </p:blipFill>
              <p:spPr>
                <a:xfrm>
                  <a:off x="10356256" y="4042289"/>
                  <a:ext cx="436518" cy="437451"/>
                </a:xfrm>
                <a:prstGeom prst="rect">
                  <a:avLst/>
                </a:prstGeom>
              </p:spPr>
            </p:pic>
          </p:grpSp>
          <p:grpSp>
            <p:nvGrpSpPr>
              <p:cNvPr id="4" name="Group 3">
                <a:extLst>
                  <a:ext uri="{FF2B5EF4-FFF2-40B4-BE49-F238E27FC236}">
                    <a16:creationId xmlns:a16="http://schemas.microsoft.com/office/drawing/2014/main" id="{664848BE-E9CC-4900-8EC6-C792FF620ED8}"/>
                  </a:ext>
                </a:extLst>
              </p:cNvPr>
              <p:cNvGrpSpPr/>
              <p:nvPr/>
            </p:nvGrpSpPr>
            <p:grpSpPr>
              <a:xfrm>
                <a:off x="1419030" y="4499840"/>
                <a:ext cx="9369131" cy="437451"/>
                <a:chOff x="1431578" y="4607647"/>
                <a:chExt cx="9369131" cy="437451"/>
              </a:xfrm>
            </p:grpSpPr>
            <p:pic>
              <p:nvPicPr>
                <p:cNvPr id="117" name="Picture 116">
                  <a:extLst>
                    <a:ext uri="{FF2B5EF4-FFF2-40B4-BE49-F238E27FC236}">
                      <a16:creationId xmlns:a16="http://schemas.microsoft.com/office/drawing/2014/main" id="{D386941F-0946-474E-9755-C57C2367154C}"/>
                    </a:ext>
                  </a:extLst>
                </p:cNvPr>
                <p:cNvPicPr>
                  <a:picLocks noChangeAspect="1"/>
                </p:cNvPicPr>
                <p:nvPr/>
              </p:nvPicPr>
              <p:blipFill>
                <a:blip r:embed="rId36">
                  <a:extLst>
                    <a:ext uri="{28A0092B-C50C-407E-A947-70E740481C1C}">
                      <a14:useLocalDpi xmlns:a14="http://schemas.microsoft.com/office/drawing/2010/main" val="0"/>
                    </a:ext>
                  </a:extLst>
                </a:blip>
                <a:srcRect/>
                <a:stretch/>
              </p:blipFill>
              <p:spPr>
                <a:xfrm>
                  <a:off x="2707000" y="4607647"/>
                  <a:ext cx="437451" cy="437451"/>
                </a:xfrm>
                <a:prstGeom prst="rect">
                  <a:avLst/>
                </a:prstGeom>
              </p:spPr>
            </p:pic>
            <p:pic>
              <p:nvPicPr>
                <p:cNvPr id="118" name="Picture 117">
                  <a:extLst>
                    <a:ext uri="{FF2B5EF4-FFF2-40B4-BE49-F238E27FC236}">
                      <a16:creationId xmlns:a16="http://schemas.microsoft.com/office/drawing/2014/main" id="{5581C643-52D8-4776-9BC3-6B5193C3696F}"/>
                    </a:ext>
                  </a:extLst>
                </p:cNvPr>
                <p:cNvPicPr>
                  <a:picLocks noChangeAspect="1"/>
                </p:cNvPicPr>
                <p:nvPr/>
              </p:nvPicPr>
              <p:blipFill>
                <a:blip r:embed="rId37" cstate="print">
                  <a:extLst>
                    <a:ext uri="{28A0092B-C50C-407E-A947-70E740481C1C}">
                      <a14:useLocalDpi xmlns:a14="http://schemas.microsoft.com/office/drawing/2010/main" val="0"/>
                    </a:ext>
                  </a:extLst>
                </a:blip>
                <a:srcRect/>
                <a:stretch/>
              </p:blipFill>
              <p:spPr>
                <a:xfrm>
                  <a:off x="3345644" y="4607647"/>
                  <a:ext cx="436518" cy="437451"/>
                </a:xfrm>
                <a:prstGeom prst="rect">
                  <a:avLst/>
                </a:prstGeom>
              </p:spPr>
            </p:pic>
            <p:pic>
              <p:nvPicPr>
                <p:cNvPr id="119" name="Picture 118">
                  <a:extLst>
                    <a:ext uri="{FF2B5EF4-FFF2-40B4-BE49-F238E27FC236}">
                      <a16:creationId xmlns:a16="http://schemas.microsoft.com/office/drawing/2014/main" id="{280F2BD3-0B31-4ED6-B7E8-E9C526291483}"/>
                    </a:ext>
                  </a:extLst>
                </p:cNvPr>
                <p:cNvPicPr>
                  <a:picLocks noChangeAspect="1"/>
                </p:cNvPicPr>
                <p:nvPr/>
              </p:nvPicPr>
              <p:blipFill>
                <a:blip r:embed="rId38" cstate="print">
                  <a:extLst>
                    <a:ext uri="{28A0092B-C50C-407E-A947-70E740481C1C}">
                      <a14:useLocalDpi xmlns:a14="http://schemas.microsoft.com/office/drawing/2010/main" val="0"/>
                    </a:ext>
                  </a:extLst>
                </a:blip>
                <a:srcRect/>
                <a:stretch/>
              </p:blipFill>
              <p:spPr>
                <a:xfrm>
                  <a:off x="3983355" y="4607647"/>
                  <a:ext cx="436518" cy="437451"/>
                </a:xfrm>
                <a:prstGeom prst="rect">
                  <a:avLst/>
                </a:prstGeom>
              </p:spPr>
            </p:pic>
            <p:pic>
              <p:nvPicPr>
                <p:cNvPr id="121" name="Picture 120">
                  <a:extLst>
                    <a:ext uri="{FF2B5EF4-FFF2-40B4-BE49-F238E27FC236}">
                      <a16:creationId xmlns:a16="http://schemas.microsoft.com/office/drawing/2014/main" id="{B373AE2F-4744-4FC7-A993-588074A52CA9}"/>
                    </a:ext>
                  </a:extLst>
                </p:cNvPr>
                <p:cNvPicPr>
                  <a:picLocks noChangeAspect="1"/>
                </p:cNvPicPr>
                <p:nvPr/>
              </p:nvPicPr>
              <p:blipFill>
                <a:blip r:embed="rId39" cstate="print">
                  <a:extLst>
                    <a:ext uri="{28A0092B-C50C-407E-A947-70E740481C1C}">
                      <a14:useLocalDpi xmlns:a14="http://schemas.microsoft.com/office/drawing/2010/main" val="0"/>
                    </a:ext>
                  </a:extLst>
                </a:blip>
                <a:srcRect/>
                <a:stretch/>
              </p:blipFill>
              <p:spPr>
                <a:xfrm>
                  <a:off x="9087842" y="4607647"/>
                  <a:ext cx="436518" cy="437451"/>
                </a:xfrm>
                <a:prstGeom prst="rect">
                  <a:avLst/>
                </a:prstGeom>
              </p:spPr>
            </p:pic>
            <p:pic>
              <p:nvPicPr>
                <p:cNvPr id="122" name="Picture 121">
                  <a:extLst>
                    <a:ext uri="{FF2B5EF4-FFF2-40B4-BE49-F238E27FC236}">
                      <a16:creationId xmlns:a16="http://schemas.microsoft.com/office/drawing/2014/main" id="{442D0BA0-FB96-4F61-BFDF-9DFB03C0790E}"/>
                    </a:ext>
                  </a:extLst>
                </p:cNvPr>
                <p:cNvPicPr>
                  <a:picLocks noChangeAspect="1"/>
                </p:cNvPicPr>
                <p:nvPr/>
              </p:nvPicPr>
              <p:blipFill>
                <a:blip r:embed="rId40" cstate="print">
                  <a:extLst>
                    <a:ext uri="{28A0092B-C50C-407E-A947-70E740481C1C}">
                      <a14:useLocalDpi xmlns:a14="http://schemas.microsoft.com/office/drawing/2010/main" val="0"/>
                    </a:ext>
                  </a:extLst>
                </a:blip>
                <a:srcRect/>
                <a:stretch/>
              </p:blipFill>
              <p:spPr>
                <a:xfrm>
                  <a:off x="4621066" y="4607647"/>
                  <a:ext cx="436518" cy="437451"/>
                </a:xfrm>
                <a:prstGeom prst="rect">
                  <a:avLst/>
                </a:prstGeom>
              </p:spPr>
            </p:pic>
            <p:pic>
              <p:nvPicPr>
                <p:cNvPr id="123" name="Picture 122">
                  <a:extLst>
                    <a:ext uri="{FF2B5EF4-FFF2-40B4-BE49-F238E27FC236}">
                      <a16:creationId xmlns:a16="http://schemas.microsoft.com/office/drawing/2014/main" id="{D1D74B41-A709-496C-AC02-B008A5694788}"/>
                    </a:ext>
                  </a:extLst>
                </p:cNvPr>
                <p:cNvPicPr>
                  <a:picLocks noChangeAspect="1"/>
                </p:cNvPicPr>
                <p:nvPr/>
              </p:nvPicPr>
              <p:blipFill>
                <a:blip r:embed="rId41" cstate="print">
                  <a:extLst>
                    <a:ext uri="{28A0092B-C50C-407E-A947-70E740481C1C}">
                      <a14:useLocalDpi xmlns:a14="http://schemas.microsoft.com/office/drawing/2010/main" val="0"/>
                    </a:ext>
                  </a:extLst>
                </a:blip>
                <a:srcRect/>
                <a:stretch/>
              </p:blipFill>
              <p:spPr>
                <a:xfrm>
                  <a:off x="8450131" y="4607647"/>
                  <a:ext cx="436518" cy="437451"/>
                </a:xfrm>
                <a:prstGeom prst="rect">
                  <a:avLst/>
                </a:prstGeom>
              </p:spPr>
            </p:pic>
            <p:pic>
              <p:nvPicPr>
                <p:cNvPr id="124" name="Picture 123">
                  <a:extLst>
                    <a:ext uri="{FF2B5EF4-FFF2-40B4-BE49-F238E27FC236}">
                      <a16:creationId xmlns:a16="http://schemas.microsoft.com/office/drawing/2014/main" id="{675B8756-EED7-4B0A-807A-F6CCFBABD32A}"/>
                    </a:ext>
                  </a:extLst>
                </p:cNvPr>
                <p:cNvPicPr>
                  <a:picLocks noChangeAspect="1"/>
                </p:cNvPicPr>
                <p:nvPr/>
              </p:nvPicPr>
              <p:blipFill>
                <a:blip r:embed="rId42" cstate="print">
                  <a:extLst>
                    <a:ext uri="{28A0092B-C50C-407E-A947-70E740481C1C}">
                      <a14:useLocalDpi xmlns:a14="http://schemas.microsoft.com/office/drawing/2010/main" val="0"/>
                    </a:ext>
                  </a:extLst>
                </a:blip>
                <a:srcRect/>
                <a:stretch/>
              </p:blipFill>
              <p:spPr>
                <a:xfrm>
                  <a:off x="7812420" y="4607647"/>
                  <a:ext cx="436518" cy="437451"/>
                </a:xfrm>
                <a:prstGeom prst="rect">
                  <a:avLst/>
                </a:prstGeom>
              </p:spPr>
            </p:pic>
            <p:pic>
              <p:nvPicPr>
                <p:cNvPr id="125" name="Picture 124">
                  <a:extLst>
                    <a:ext uri="{FF2B5EF4-FFF2-40B4-BE49-F238E27FC236}">
                      <a16:creationId xmlns:a16="http://schemas.microsoft.com/office/drawing/2014/main" id="{8CDFD3BF-5FDB-4A2B-8B3C-A0A6EBE0A16F}"/>
                    </a:ext>
                  </a:extLst>
                </p:cNvPr>
                <p:cNvPicPr>
                  <a:picLocks noChangeAspect="1"/>
                </p:cNvPicPr>
                <p:nvPr/>
              </p:nvPicPr>
              <p:blipFill>
                <a:blip r:embed="rId43" cstate="print">
                  <a:extLst>
                    <a:ext uri="{28A0092B-C50C-407E-A947-70E740481C1C}">
                      <a14:useLocalDpi xmlns:a14="http://schemas.microsoft.com/office/drawing/2010/main" val="0"/>
                    </a:ext>
                  </a:extLst>
                </a:blip>
                <a:srcRect/>
                <a:stretch/>
              </p:blipFill>
              <p:spPr>
                <a:xfrm>
                  <a:off x="7174709" y="4607647"/>
                  <a:ext cx="436518" cy="437451"/>
                </a:xfrm>
                <a:prstGeom prst="rect">
                  <a:avLst/>
                </a:prstGeom>
              </p:spPr>
            </p:pic>
            <p:pic>
              <p:nvPicPr>
                <p:cNvPr id="126" name="Picture 125">
                  <a:extLst>
                    <a:ext uri="{FF2B5EF4-FFF2-40B4-BE49-F238E27FC236}">
                      <a16:creationId xmlns:a16="http://schemas.microsoft.com/office/drawing/2014/main" id="{BE9FC7D5-54FD-4057-89D7-19B261AC3932}"/>
                    </a:ext>
                  </a:extLst>
                </p:cNvPr>
                <p:cNvPicPr>
                  <a:picLocks noChangeAspect="1"/>
                </p:cNvPicPr>
                <p:nvPr/>
              </p:nvPicPr>
              <p:blipFill>
                <a:blip r:embed="rId44" cstate="print">
                  <a:extLst>
                    <a:ext uri="{28A0092B-C50C-407E-A947-70E740481C1C}">
                      <a14:useLocalDpi xmlns:a14="http://schemas.microsoft.com/office/drawing/2010/main" val="0"/>
                    </a:ext>
                  </a:extLst>
                </a:blip>
                <a:srcRect/>
                <a:stretch/>
              </p:blipFill>
              <p:spPr>
                <a:xfrm>
                  <a:off x="6536065" y="4607647"/>
                  <a:ext cx="437451" cy="437451"/>
                </a:xfrm>
                <a:prstGeom prst="rect">
                  <a:avLst/>
                </a:prstGeom>
              </p:spPr>
            </p:pic>
            <p:pic>
              <p:nvPicPr>
                <p:cNvPr id="127" name="Picture 126">
                  <a:extLst>
                    <a:ext uri="{FF2B5EF4-FFF2-40B4-BE49-F238E27FC236}">
                      <a16:creationId xmlns:a16="http://schemas.microsoft.com/office/drawing/2014/main" id="{530513C6-CF02-40B9-A5B0-A5D42293054D}"/>
                    </a:ext>
                  </a:extLst>
                </p:cNvPr>
                <p:cNvPicPr>
                  <a:picLocks noChangeAspect="1"/>
                </p:cNvPicPr>
                <p:nvPr/>
              </p:nvPicPr>
              <p:blipFill>
                <a:blip r:embed="rId45" cstate="print">
                  <a:extLst>
                    <a:ext uri="{28A0092B-C50C-407E-A947-70E740481C1C}">
                      <a14:useLocalDpi xmlns:a14="http://schemas.microsoft.com/office/drawing/2010/main" val="0"/>
                    </a:ext>
                  </a:extLst>
                </a:blip>
                <a:srcRect/>
                <a:stretch/>
              </p:blipFill>
              <p:spPr>
                <a:xfrm>
                  <a:off x="5897421" y="4607647"/>
                  <a:ext cx="437451" cy="437451"/>
                </a:xfrm>
                <a:prstGeom prst="rect">
                  <a:avLst/>
                </a:prstGeom>
              </p:spPr>
            </p:pic>
            <p:pic>
              <p:nvPicPr>
                <p:cNvPr id="128" name="Picture 127">
                  <a:extLst>
                    <a:ext uri="{FF2B5EF4-FFF2-40B4-BE49-F238E27FC236}">
                      <a16:creationId xmlns:a16="http://schemas.microsoft.com/office/drawing/2014/main" id="{347F71DE-B3A2-491B-BC94-76CDFB36DB17}"/>
                    </a:ext>
                  </a:extLst>
                </p:cNvPr>
                <p:cNvPicPr>
                  <a:picLocks noChangeAspect="1"/>
                </p:cNvPicPr>
                <p:nvPr/>
              </p:nvPicPr>
              <p:blipFill>
                <a:blip r:embed="rId46" cstate="print">
                  <a:extLst>
                    <a:ext uri="{28A0092B-C50C-407E-A947-70E740481C1C}">
                      <a14:useLocalDpi xmlns:a14="http://schemas.microsoft.com/office/drawing/2010/main" val="0"/>
                    </a:ext>
                  </a:extLst>
                </a:blip>
                <a:srcRect/>
                <a:stretch/>
              </p:blipFill>
              <p:spPr>
                <a:xfrm>
                  <a:off x="5258777" y="4607647"/>
                  <a:ext cx="437451" cy="437451"/>
                </a:xfrm>
                <a:prstGeom prst="rect">
                  <a:avLst/>
                </a:prstGeom>
              </p:spPr>
            </p:pic>
            <p:pic>
              <p:nvPicPr>
                <p:cNvPr id="130" name="Picture 129">
                  <a:extLst>
                    <a:ext uri="{FF2B5EF4-FFF2-40B4-BE49-F238E27FC236}">
                      <a16:creationId xmlns:a16="http://schemas.microsoft.com/office/drawing/2014/main" id="{0F7833C9-C94F-47A6-8B70-7F6B487C89A6}"/>
                    </a:ext>
                  </a:extLst>
                </p:cNvPr>
                <p:cNvPicPr>
                  <a:picLocks noChangeAspect="1"/>
                </p:cNvPicPr>
                <p:nvPr/>
              </p:nvPicPr>
              <p:blipFill>
                <a:blip r:embed="rId47" cstate="print">
                  <a:extLst>
                    <a:ext uri="{28A0092B-C50C-407E-A947-70E740481C1C}">
                      <a14:useLocalDpi xmlns:a14="http://schemas.microsoft.com/office/drawing/2010/main" val="0"/>
                    </a:ext>
                  </a:extLst>
                </a:blip>
                <a:srcRect/>
                <a:stretch/>
              </p:blipFill>
              <p:spPr>
                <a:xfrm>
                  <a:off x="2069289" y="4607647"/>
                  <a:ext cx="436518" cy="437451"/>
                </a:xfrm>
                <a:prstGeom prst="rect">
                  <a:avLst/>
                </a:prstGeom>
              </p:spPr>
            </p:pic>
            <p:pic>
              <p:nvPicPr>
                <p:cNvPr id="132" name="Picture 131">
                  <a:extLst>
                    <a:ext uri="{FF2B5EF4-FFF2-40B4-BE49-F238E27FC236}">
                      <a16:creationId xmlns:a16="http://schemas.microsoft.com/office/drawing/2014/main" id="{769FE689-A2A7-4D60-A2BF-C6F5F5BD1D0F}"/>
                    </a:ext>
                  </a:extLst>
                </p:cNvPr>
                <p:cNvPicPr>
                  <a:picLocks noChangeAspect="1"/>
                </p:cNvPicPr>
                <p:nvPr/>
              </p:nvPicPr>
              <p:blipFill>
                <a:blip r:embed="rId48" cstate="print">
                  <a:extLst>
                    <a:ext uri="{28A0092B-C50C-407E-A947-70E740481C1C}">
                      <a14:useLocalDpi xmlns:a14="http://schemas.microsoft.com/office/drawing/2010/main" val="0"/>
                    </a:ext>
                  </a:extLst>
                </a:blip>
                <a:srcRect/>
                <a:stretch/>
              </p:blipFill>
              <p:spPr>
                <a:xfrm>
                  <a:off x="1431578" y="4607647"/>
                  <a:ext cx="436518" cy="437451"/>
                </a:xfrm>
                <a:prstGeom prst="rect">
                  <a:avLst/>
                </a:prstGeom>
              </p:spPr>
            </p:pic>
            <p:pic>
              <p:nvPicPr>
                <p:cNvPr id="154" name="Picture 153">
                  <a:extLst>
                    <a:ext uri="{FF2B5EF4-FFF2-40B4-BE49-F238E27FC236}">
                      <a16:creationId xmlns:a16="http://schemas.microsoft.com/office/drawing/2014/main" id="{66BB4E8D-628A-4A47-81DA-0845F5B73AFD}"/>
                    </a:ext>
                  </a:extLst>
                </p:cNvPr>
                <p:cNvPicPr>
                  <a:picLocks noChangeAspect="1"/>
                </p:cNvPicPr>
                <p:nvPr/>
              </p:nvPicPr>
              <p:blipFill>
                <a:blip r:embed="rId49" cstate="print">
                  <a:extLst>
                    <a:ext uri="{28A0092B-C50C-407E-A947-70E740481C1C}">
                      <a14:useLocalDpi xmlns:a14="http://schemas.microsoft.com/office/drawing/2010/main" val="0"/>
                    </a:ext>
                  </a:extLst>
                </a:blip>
                <a:srcRect/>
                <a:stretch/>
              </p:blipFill>
              <p:spPr>
                <a:xfrm>
                  <a:off x="9725553" y="4607647"/>
                  <a:ext cx="436518" cy="437451"/>
                </a:xfrm>
                <a:prstGeom prst="rect">
                  <a:avLst/>
                </a:prstGeom>
              </p:spPr>
            </p:pic>
            <p:pic>
              <p:nvPicPr>
                <p:cNvPr id="158" name="Picture 157">
                  <a:extLst>
                    <a:ext uri="{FF2B5EF4-FFF2-40B4-BE49-F238E27FC236}">
                      <a16:creationId xmlns:a16="http://schemas.microsoft.com/office/drawing/2014/main" id="{6C632F76-DBC5-4755-A46E-DC76EECCF3B7}"/>
                    </a:ext>
                  </a:extLst>
                </p:cNvPr>
                <p:cNvPicPr>
                  <a:picLocks noChangeAspect="1"/>
                </p:cNvPicPr>
                <p:nvPr/>
              </p:nvPicPr>
              <p:blipFill>
                <a:blip r:embed="rId50" cstate="print">
                  <a:extLst>
                    <a:ext uri="{28A0092B-C50C-407E-A947-70E740481C1C}">
                      <a14:useLocalDpi xmlns:a14="http://schemas.microsoft.com/office/drawing/2010/main" val="0"/>
                    </a:ext>
                  </a:extLst>
                </a:blip>
                <a:srcRect/>
                <a:stretch/>
              </p:blipFill>
              <p:spPr>
                <a:xfrm>
                  <a:off x="10363258" y="4607647"/>
                  <a:ext cx="437451" cy="437451"/>
                </a:xfrm>
                <a:prstGeom prst="rect">
                  <a:avLst/>
                </a:prstGeom>
              </p:spPr>
            </p:pic>
          </p:grpSp>
          <p:grpSp>
            <p:nvGrpSpPr>
              <p:cNvPr id="6" name="Group 5">
                <a:extLst>
                  <a:ext uri="{FF2B5EF4-FFF2-40B4-BE49-F238E27FC236}">
                    <a16:creationId xmlns:a16="http://schemas.microsoft.com/office/drawing/2014/main" id="{C1EFF122-3A7C-42F0-A862-AA9E795F6E3C}"/>
                  </a:ext>
                </a:extLst>
              </p:cNvPr>
              <p:cNvGrpSpPr/>
              <p:nvPr/>
            </p:nvGrpSpPr>
            <p:grpSpPr>
              <a:xfrm>
                <a:off x="1414632" y="3347912"/>
                <a:ext cx="9373529" cy="437451"/>
                <a:chOff x="1042768" y="3347912"/>
                <a:chExt cx="9373529" cy="437451"/>
              </a:xfrm>
            </p:grpSpPr>
            <p:pic>
              <p:nvPicPr>
                <p:cNvPr id="85" name="Picture 84">
                  <a:extLst>
                    <a:ext uri="{FF2B5EF4-FFF2-40B4-BE49-F238E27FC236}">
                      <a16:creationId xmlns:a16="http://schemas.microsoft.com/office/drawing/2014/main" id="{0558E6C5-B6E5-4961-9111-ABE78A8F24BD}"/>
                    </a:ext>
                  </a:extLst>
                </p:cNvPr>
                <p:cNvPicPr>
                  <a:picLocks noChangeAspect="1"/>
                </p:cNvPicPr>
                <p:nvPr/>
              </p:nvPicPr>
              <p:blipFill>
                <a:blip r:embed="rId51" cstate="print">
                  <a:extLst>
                    <a:ext uri="{28A0092B-C50C-407E-A947-70E740481C1C}">
                      <a14:useLocalDpi xmlns:a14="http://schemas.microsoft.com/office/drawing/2010/main" val="0"/>
                    </a:ext>
                  </a:extLst>
                </a:blip>
                <a:srcRect/>
                <a:stretch/>
              </p:blipFill>
              <p:spPr>
                <a:xfrm>
                  <a:off x="2318818" y="3347912"/>
                  <a:ext cx="436518" cy="437451"/>
                </a:xfrm>
                <a:prstGeom prst="rect">
                  <a:avLst/>
                </a:prstGeom>
              </p:spPr>
            </p:pic>
            <p:pic>
              <p:nvPicPr>
                <p:cNvPr id="86" name="Picture 85">
                  <a:extLst>
                    <a:ext uri="{FF2B5EF4-FFF2-40B4-BE49-F238E27FC236}">
                      <a16:creationId xmlns:a16="http://schemas.microsoft.com/office/drawing/2014/main" id="{959A4524-9938-4927-A89E-472274F8F9BD}"/>
                    </a:ext>
                  </a:extLst>
                </p:cNvPr>
                <p:cNvPicPr>
                  <a:picLocks noChangeAspect="1"/>
                </p:cNvPicPr>
                <p:nvPr/>
              </p:nvPicPr>
              <p:blipFill>
                <a:blip r:embed="rId52" cstate="print">
                  <a:extLst>
                    <a:ext uri="{28A0092B-C50C-407E-A947-70E740481C1C}">
                      <a14:useLocalDpi xmlns:a14="http://schemas.microsoft.com/office/drawing/2010/main" val="0"/>
                    </a:ext>
                  </a:extLst>
                </a:blip>
                <a:srcRect/>
                <a:stretch/>
              </p:blipFill>
              <p:spPr>
                <a:xfrm>
                  <a:off x="2956843" y="3347912"/>
                  <a:ext cx="436518" cy="437451"/>
                </a:xfrm>
                <a:prstGeom prst="rect">
                  <a:avLst/>
                </a:prstGeom>
              </p:spPr>
            </p:pic>
            <p:pic>
              <p:nvPicPr>
                <p:cNvPr id="87" name="Picture 86">
                  <a:extLst>
                    <a:ext uri="{FF2B5EF4-FFF2-40B4-BE49-F238E27FC236}">
                      <a16:creationId xmlns:a16="http://schemas.microsoft.com/office/drawing/2014/main" id="{1FBCF3FA-45B7-4670-A810-AF771A313061}"/>
                    </a:ext>
                  </a:extLst>
                </p:cNvPr>
                <p:cNvPicPr>
                  <a:picLocks noChangeAspect="1"/>
                </p:cNvPicPr>
                <p:nvPr/>
              </p:nvPicPr>
              <p:blipFill>
                <a:blip r:embed="rId53" cstate="print">
                  <a:extLst>
                    <a:ext uri="{28A0092B-C50C-407E-A947-70E740481C1C}">
                      <a14:useLocalDpi xmlns:a14="http://schemas.microsoft.com/office/drawing/2010/main" val="0"/>
                    </a:ext>
                  </a:extLst>
                </a:blip>
                <a:srcRect/>
                <a:stretch/>
              </p:blipFill>
              <p:spPr>
                <a:xfrm>
                  <a:off x="3594868" y="3347912"/>
                  <a:ext cx="436518" cy="437451"/>
                </a:xfrm>
                <a:prstGeom prst="rect">
                  <a:avLst/>
                </a:prstGeom>
              </p:spPr>
            </p:pic>
            <p:pic>
              <p:nvPicPr>
                <p:cNvPr id="90" name="Picture 89">
                  <a:extLst>
                    <a:ext uri="{FF2B5EF4-FFF2-40B4-BE49-F238E27FC236}">
                      <a16:creationId xmlns:a16="http://schemas.microsoft.com/office/drawing/2014/main" id="{9BC708B2-A7E3-4E0D-BB10-23C36DCF5E11}"/>
                    </a:ext>
                  </a:extLst>
                </p:cNvPr>
                <p:cNvPicPr>
                  <a:picLocks noChangeAspect="1"/>
                </p:cNvPicPr>
                <p:nvPr/>
              </p:nvPicPr>
              <p:blipFill>
                <a:blip r:embed="rId54" cstate="print">
                  <a:extLst>
                    <a:ext uri="{28A0092B-C50C-407E-A947-70E740481C1C}">
                      <a14:useLocalDpi xmlns:a14="http://schemas.microsoft.com/office/drawing/2010/main" val="0"/>
                    </a:ext>
                  </a:extLst>
                </a:blip>
                <a:srcRect/>
                <a:stretch/>
              </p:blipFill>
              <p:spPr>
                <a:xfrm>
                  <a:off x="8701867" y="3347912"/>
                  <a:ext cx="436518" cy="437451"/>
                </a:xfrm>
                <a:prstGeom prst="rect">
                  <a:avLst/>
                </a:prstGeom>
              </p:spPr>
            </p:pic>
            <p:pic>
              <p:nvPicPr>
                <p:cNvPr id="91" name="Picture 90">
                  <a:extLst>
                    <a:ext uri="{FF2B5EF4-FFF2-40B4-BE49-F238E27FC236}">
                      <a16:creationId xmlns:a16="http://schemas.microsoft.com/office/drawing/2014/main" id="{912DBF9F-C008-4B4A-A3B7-21384A421989}"/>
                    </a:ext>
                  </a:extLst>
                </p:cNvPr>
                <p:cNvPicPr>
                  <a:picLocks noChangeAspect="1"/>
                </p:cNvPicPr>
                <p:nvPr/>
              </p:nvPicPr>
              <p:blipFill>
                <a:blip r:embed="rId55" cstate="print">
                  <a:extLst>
                    <a:ext uri="{28A0092B-C50C-407E-A947-70E740481C1C}">
                      <a14:useLocalDpi xmlns:a14="http://schemas.microsoft.com/office/drawing/2010/main" val="0"/>
                    </a:ext>
                  </a:extLst>
                </a:blip>
                <a:srcRect/>
                <a:stretch/>
              </p:blipFill>
              <p:spPr>
                <a:xfrm>
                  <a:off x="4232893" y="3347912"/>
                  <a:ext cx="436518" cy="437451"/>
                </a:xfrm>
                <a:prstGeom prst="rect">
                  <a:avLst/>
                </a:prstGeom>
              </p:spPr>
            </p:pic>
            <p:pic>
              <p:nvPicPr>
                <p:cNvPr id="92" name="Picture 91">
                  <a:extLst>
                    <a:ext uri="{FF2B5EF4-FFF2-40B4-BE49-F238E27FC236}">
                      <a16:creationId xmlns:a16="http://schemas.microsoft.com/office/drawing/2014/main" id="{DA06F344-CCB6-487D-9A2D-84681BFD506A}"/>
                    </a:ext>
                  </a:extLst>
                </p:cNvPr>
                <p:cNvPicPr>
                  <a:picLocks noChangeAspect="1"/>
                </p:cNvPicPr>
                <p:nvPr/>
              </p:nvPicPr>
              <p:blipFill>
                <a:blip r:embed="rId56" cstate="print">
                  <a:extLst>
                    <a:ext uri="{28A0092B-C50C-407E-A947-70E740481C1C}">
                      <a14:useLocalDpi xmlns:a14="http://schemas.microsoft.com/office/drawing/2010/main" val="0"/>
                    </a:ext>
                  </a:extLst>
                </a:blip>
                <a:srcRect/>
                <a:stretch/>
              </p:blipFill>
              <p:spPr>
                <a:xfrm>
                  <a:off x="8063842" y="3347912"/>
                  <a:ext cx="436518" cy="437451"/>
                </a:xfrm>
                <a:prstGeom prst="rect">
                  <a:avLst/>
                </a:prstGeom>
              </p:spPr>
            </p:pic>
            <p:pic>
              <p:nvPicPr>
                <p:cNvPr id="94" name="Picture 93">
                  <a:extLst>
                    <a:ext uri="{FF2B5EF4-FFF2-40B4-BE49-F238E27FC236}">
                      <a16:creationId xmlns:a16="http://schemas.microsoft.com/office/drawing/2014/main" id="{E06465BA-8ABB-499F-A72C-6D44B10D15D8}"/>
                    </a:ext>
                  </a:extLst>
                </p:cNvPr>
                <p:cNvPicPr>
                  <a:picLocks noChangeAspect="1"/>
                </p:cNvPicPr>
                <p:nvPr/>
              </p:nvPicPr>
              <p:blipFill>
                <a:blip r:embed="rId57" cstate="print">
                  <a:extLst>
                    <a:ext uri="{28A0092B-C50C-407E-A947-70E740481C1C}">
                      <a14:useLocalDpi xmlns:a14="http://schemas.microsoft.com/office/drawing/2010/main" val="0"/>
                    </a:ext>
                  </a:extLst>
                </a:blip>
                <a:srcRect/>
                <a:stretch/>
              </p:blipFill>
              <p:spPr>
                <a:xfrm>
                  <a:off x="7425817" y="3347912"/>
                  <a:ext cx="436518" cy="437451"/>
                </a:xfrm>
                <a:prstGeom prst="rect">
                  <a:avLst/>
                </a:prstGeom>
              </p:spPr>
            </p:pic>
            <p:pic>
              <p:nvPicPr>
                <p:cNvPr id="95" name="Picture 94">
                  <a:extLst>
                    <a:ext uri="{FF2B5EF4-FFF2-40B4-BE49-F238E27FC236}">
                      <a16:creationId xmlns:a16="http://schemas.microsoft.com/office/drawing/2014/main" id="{8B703353-146B-44A7-89BE-49D886910CF5}"/>
                    </a:ext>
                  </a:extLst>
                </p:cNvPr>
                <p:cNvPicPr>
                  <a:picLocks noChangeAspect="1"/>
                </p:cNvPicPr>
                <p:nvPr/>
              </p:nvPicPr>
              <p:blipFill>
                <a:blip r:embed="rId58" cstate="print">
                  <a:extLst>
                    <a:ext uri="{28A0092B-C50C-407E-A947-70E740481C1C}">
                      <a14:useLocalDpi xmlns:a14="http://schemas.microsoft.com/office/drawing/2010/main" val="0"/>
                    </a:ext>
                  </a:extLst>
                </a:blip>
                <a:srcRect/>
                <a:stretch/>
              </p:blipFill>
              <p:spPr>
                <a:xfrm>
                  <a:off x="6787792" y="3347912"/>
                  <a:ext cx="436518" cy="437451"/>
                </a:xfrm>
                <a:prstGeom prst="rect">
                  <a:avLst/>
                </a:prstGeom>
              </p:spPr>
            </p:pic>
            <p:pic>
              <p:nvPicPr>
                <p:cNvPr id="96" name="Picture 95">
                  <a:extLst>
                    <a:ext uri="{FF2B5EF4-FFF2-40B4-BE49-F238E27FC236}">
                      <a16:creationId xmlns:a16="http://schemas.microsoft.com/office/drawing/2014/main" id="{F9FFB45A-78FE-46CB-BBE7-68C12C35B18F}"/>
                    </a:ext>
                  </a:extLst>
                </p:cNvPr>
                <p:cNvPicPr>
                  <a:picLocks noChangeAspect="1"/>
                </p:cNvPicPr>
                <p:nvPr/>
              </p:nvPicPr>
              <p:blipFill>
                <a:blip r:embed="rId59" cstate="print">
                  <a:extLst>
                    <a:ext uri="{28A0092B-C50C-407E-A947-70E740481C1C}">
                      <a14:useLocalDpi xmlns:a14="http://schemas.microsoft.com/office/drawing/2010/main" val="0"/>
                    </a:ext>
                  </a:extLst>
                </a:blip>
                <a:srcRect/>
                <a:stretch/>
              </p:blipFill>
              <p:spPr>
                <a:xfrm>
                  <a:off x="6148834" y="3347912"/>
                  <a:ext cx="437451" cy="437451"/>
                </a:xfrm>
                <a:prstGeom prst="rect">
                  <a:avLst/>
                </a:prstGeom>
              </p:spPr>
            </p:pic>
            <p:pic>
              <p:nvPicPr>
                <p:cNvPr id="97" name="Picture 96">
                  <a:extLst>
                    <a:ext uri="{FF2B5EF4-FFF2-40B4-BE49-F238E27FC236}">
                      <a16:creationId xmlns:a16="http://schemas.microsoft.com/office/drawing/2014/main" id="{E011336D-7954-4C65-A22A-893B77FA7C97}"/>
                    </a:ext>
                  </a:extLst>
                </p:cNvPr>
                <p:cNvPicPr>
                  <a:picLocks noChangeAspect="1"/>
                </p:cNvPicPr>
                <p:nvPr/>
              </p:nvPicPr>
              <p:blipFill>
                <a:blip r:embed="rId60" cstate="print">
                  <a:extLst>
                    <a:ext uri="{28A0092B-C50C-407E-A947-70E740481C1C}">
                      <a14:useLocalDpi xmlns:a14="http://schemas.microsoft.com/office/drawing/2010/main" val="0"/>
                    </a:ext>
                  </a:extLst>
                </a:blip>
                <a:srcRect/>
                <a:stretch/>
              </p:blipFill>
              <p:spPr>
                <a:xfrm>
                  <a:off x="5509876" y="3347912"/>
                  <a:ext cx="437451" cy="437451"/>
                </a:xfrm>
                <a:prstGeom prst="rect">
                  <a:avLst/>
                </a:prstGeom>
              </p:spPr>
            </p:pic>
            <p:pic>
              <p:nvPicPr>
                <p:cNvPr id="98" name="Picture 97">
                  <a:extLst>
                    <a:ext uri="{FF2B5EF4-FFF2-40B4-BE49-F238E27FC236}">
                      <a16:creationId xmlns:a16="http://schemas.microsoft.com/office/drawing/2014/main" id="{58C20C5F-B73E-46D1-B441-B96122B7FE77}"/>
                    </a:ext>
                  </a:extLst>
                </p:cNvPr>
                <p:cNvPicPr>
                  <a:picLocks noChangeAspect="1"/>
                </p:cNvPicPr>
                <p:nvPr/>
              </p:nvPicPr>
              <p:blipFill>
                <a:blip r:embed="rId61" cstate="print">
                  <a:extLst>
                    <a:ext uri="{28A0092B-C50C-407E-A947-70E740481C1C}">
                      <a14:useLocalDpi xmlns:a14="http://schemas.microsoft.com/office/drawing/2010/main" val="0"/>
                    </a:ext>
                  </a:extLst>
                </a:blip>
                <a:srcRect/>
                <a:stretch/>
              </p:blipFill>
              <p:spPr>
                <a:xfrm>
                  <a:off x="4870918" y="3347912"/>
                  <a:ext cx="437451" cy="437451"/>
                </a:xfrm>
                <a:prstGeom prst="rect">
                  <a:avLst/>
                </a:prstGeom>
              </p:spPr>
            </p:pic>
            <p:pic>
              <p:nvPicPr>
                <p:cNvPr id="100" name="Picture 99">
                  <a:extLst>
                    <a:ext uri="{FF2B5EF4-FFF2-40B4-BE49-F238E27FC236}">
                      <a16:creationId xmlns:a16="http://schemas.microsoft.com/office/drawing/2014/main" id="{832E4342-BFE4-48E9-8581-6717333168D7}"/>
                    </a:ext>
                  </a:extLst>
                </p:cNvPr>
                <p:cNvPicPr>
                  <a:picLocks noChangeAspect="1"/>
                </p:cNvPicPr>
                <p:nvPr/>
              </p:nvPicPr>
              <p:blipFill>
                <a:blip r:embed="rId62" cstate="print">
                  <a:extLst>
                    <a:ext uri="{28A0092B-C50C-407E-A947-70E740481C1C}">
                      <a14:useLocalDpi xmlns:a14="http://schemas.microsoft.com/office/drawing/2010/main" val="0"/>
                    </a:ext>
                  </a:extLst>
                </a:blip>
                <a:srcRect/>
                <a:stretch/>
              </p:blipFill>
              <p:spPr>
                <a:xfrm>
                  <a:off x="1680793" y="3347912"/>
                  <a:ext cx="436518" cy="437451"/>
                </a:xfrm>
                <a:prstGeom prst="rect">
                  <a:avLst/>
                </a:prstGeom>
              </p:spPr>
            </p:pic>
            <p:pic>
              <p:nvPicPr>
                <p:cNvPr id="151" name="Picture 150">
                  <a:extLst>
                    <a:ext uri="{FF2B5EF4-FFF2-40B4-BE49-F238E27FC236}">
                      <a16:creationId xmlns:a16="http://schemas.microsoft.com/office/drawing/2014/main" id="{CD7EAB09-29BE-4B73-A071-F3A01A68DBEA}"/>
                    </a:ext>
                  </a:extLst>
                </p:cNvPr>
                <p:cNvPicPr>
                  <a:picLocks noChangeAspect="1"/>
                </p:cNvPicPr>
                <p:nvPr/>
              </p:nvPicPr>
              <p:blipFill>
                <a:blip r:embed="rId63">
                  <a:extLst>
                    <a:ext uri="{28A0092B-C50C-407E-A947-70E740481C1C}">
                      <a14:useLocalDpi xmlns:a14="http://schemas.microsoft.com/office/drawing/2010/main" val="0"/>
                    </a:ext>
                  </a:extLst>
                </a:blip>
                <a:srcRect/>
                <a:stretch/>
              </p:blipFill>
              <p:spPr>
                <a:xfrm>
                  <a:off x="9339892" y="3347912"/>
                  <a:ext cx="437451" cy="437451"/>
                </a:xfrm>
                <a:prstGeom prst="rect">
                  <a:avLst/>
                </a:prstGeom>
              </p:spPr>
            </p:pic>
            <p:pic>
              <p:nvPicPr>
                <p:cNvPr id="156" name="Picture 155">
                  <a:extLst>
                    <a:ext uri="{FF2B5EF4-FFF2-40B4-BE49-F238E27FC236}">
                      <a16:creationId xmlns:a16="http://schemas.microsoft.com/office/drawing/2014/main" id="{A13B9CF1-2D58-428C-9F78-CC96FEC155D8}"/>
                    </a:ext>
                  </a:extLst>
                </p:cNvPr>
                <p:cNvPicPr>
                  <a:picLocks noChangeAspect="1"/>
                </p:cNvPicPr>
                <p:nvPr/>
              </p:nvPicPr>
              <p:blipFill>
                <a:blip r:embed="rId64" cstate="print">
                  <a:extLst>
                    <a:ext uri="{28A0092B-C50C-407E-A947-70E740481C1C}">
                      <a14:useLocalDpi xmlns:a14="http://schemas.microsoft.com/office/drawing/2010/main" val="0"/>
                    </a:ext>
                  </a:extLst>
                </a:blip>
                <a:srcRect/>
                <a:stretch/>
              </p:blipFill>
              <p:spPr>
                <a:xfrm>
                  <a:off x="9978846" y="3347912"/>
                  <a:ext cx="437451" cy="436517"/>
                </a:xfrm>
                <a:prstGeom prst="rect">
                  <a:avLst/>
                </a:prstGeom>
              </p:spPr>
            </p:pic>
            <p:pic>
              <p:nvPicPr>
                <p:cNvPr id="160" name="Picture 159">
                  <a:extLst>
                    <a:ext uri="{FF2B5EF4-FFF2-40B4-BE49-F238E27FC236}">
                      <a16:creationId xmlns:a16="http://schemas.microsoft.com/office/drawing/2014/main" id="{2A129488-12D8-4ACC-80DC-91CE3F696B98}"/>
                    </a:ext>
                  </a:extLst>
                </p:cNvPr>
                <p:cNvPicPr>
                  <a:picLocks noChangeAspect="1"/>
                </p:cNvPicPr>
                <p:nvPr/>
              </p:nvPicPr>
              <p:blipFill>
                <a:blip r:embed="rId65" cstate="print">
                  <a:extLst>
                    <a:ext uri="{28A0092B-C50C-407E-A947-70E740481C1C}">
                      <a14:useLocalDpi xmlns:a14="http://schemas.microsoft.com/office/drawing/2010/main" val="0"/>
                    </a:ext>
                  </a:extLst>
                </a:blip>
                <a:srcRect/>
                <a:stretch/>
              </p:blipFill>
              <p:spPr>
                <a:xfrm>
                  <a:off x="1042768" y="3347912"/>
                  <a:ext cx="436518" cy="437451"/>
                </a:xfrm>
                <a:prstGeom prst="rect">
                  <a:avLst/>
                </a:prstGeom>
              </p:spPr>
            </p:pic>
          </p:grpSp>
        </p:grpSp>
        <p:grpSp>
          <p:nvGrpSpPr>
            <p:cNvPr id="13" name="Group 12">
              <a:extLst>
                <a:ext uri="{FF2B5EF4-FFF2-40B4-BE49-F238E27FC236}">
                  <a16:creationId xmlns:a16="http://schemas.microsoft.com/office/drawing/2014/main" id="{3C4C75B7-325A-4C83-A7DF-FBA0636020C4}"/>
                </a:ext>
              </a:extLst>
            </p:cNvPr>
            <p:cNvGrpSpPr/>
            <p:nvPr/>
          </p:nvGrpSpPr>
          <p:grpSpPr>
            <a:xfrm>
              <a:off x="11157322" y="4387263"/>
              <a:ext cx="325874" cy="86639"/>
              <a:chOff x="704849" y="4297633"/>
              <a:chExt cx="325874" cy="86639"/>
            </a:xfrm>
          </p:grpSpPr>
          <p:sp>
            <p:nvSpPr>
              <p:cNvPr id="12" name="Oval 11">
                <a:extLst>
                  <a:ext uri="{FF2B5EF4-FFF2-40B4-BE49-F238E27FC236}">
                    <a16:creationId xmlns:a16="http://schemas.microsoft.com/office/drawing/2014/main" id="{130F3761-9EE1-4194-86F4-090E91E4A8E7}"/>
                  </a:ext>
                </a:extLst>
              </p:cNvPr>
              <p:cNvSpPr/>
              <p:nvPr/>
            </p:nvSpPr>
            <p:spPr>
              <a:xfrm flipH="1">
                <a:off x="857052" y="4309758"/>
                <a:ext cx="62388" cy="62388"/>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Oval 104">
                <a:extLst>
                  <a:ext uri="{FF2B5EF4-FFF2-40B4-BE49-F238E27FC236}">
                    <a16:creationId xmlns:a16="http://schemas.microsoft.com/office/drawing/2014/main" id="{577D0DA0-8F8A-4514-9B48-9E1DC25CDE8C}"/>
                  </a:ext>
                </a:extLst>
              </p:cNvPr>
              <p:cNvSpPr/>
              <p:nvPr/>
            </p:nvSpPr>
            <p:spPr>
              <a:xfrm flipH="1">
                <a:off x="704849" y="4297633"/>
                <a:ext cx="86639" cy="86639"/>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Oval 113">
                <a:extLst>
                  <a:ext uri="{FF2B5EF4-FFF2-40B4-BE49-F238E27FC236}">
                    <a16:creationId xmlns:a16="http://schemas.microsoft.com/office/drawing/2014/main" id="{730B597F-8139-4EA0-896D-9BB583F3A7A3}"/>
                  </a:ext>
                </a:extLst>
              </p:cNvPr>
              <p:cNvSpPr/>
              <p:nvPr/>
            </p:nvSpPr>
            <p:spPr>
              <a:xfrm>
                <a:off x="985003" y="4318092"/>
                <a:ext cx="45720" cy="45720"/>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6" name="Group 115">
              <a:extLst>
                <a:ext uri="{FF2B5EF4-FFF2-40B4-BE49-F238E27FC236}">
                  <a16:creationId xmlns:a16="http://schemas.microsoft.com/office/drawing/2014/main" id="{07173A45-7092-4DE1-8068-24E52591F5EB}"/>
                </a:ext>
              </a:extLst>
            </p:cNvPr>
            <p:cNvGrpSpPr/>
            <p:nvPr/>
          </p:nvGrpSpPr>
          <p:grpSpPr>
            <a:xfrm rot="10800000">
              <a:off x="702051" y="4385733"/>
              <a:ext cx="325874" cy="86639"/>
              <a:chOff x="704849" y="4297633"/>
              <a:chExt cx="325874" cy="86639"/>
            </a:xfrm>
          </p:grpSpPr>
          <p:sp>
            <p:nvSpPr>
              <p:cNvPr id="120" name="Oval 119">
                <a:extLst>
                  <a:ext uri="{FF2B5EF4-FFF2-40B4-BE49-F238E27FC236}">
                    <a16:creationId xmlns:a16="http://schemas.microsoft.com/office/drawing/2014/main" id="{896A49AA-FAB8-425F-8621-0A7AA128A65C}"/>
                  </a:ext>
                </a:extLst>
              </p:cNvPr>
              <p:cNvSpPr/>
              <p:nvPr/>
            </p:nvSpPr>
            <p:spPr>
              <a:xfrm flipH="1">
                <a:off x="857052" y="4309758"/>
                <a:ext cx="62388" cy="62388"/>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Oval 128">
                <a:extLst>
                  <a:ext uri="{FF2B5EF4-FFF2-40B4-BE49-F238E27FC236}">
                    <a16:creationId xmlns:a16="http://schemas.microsoft.com/office/drawing/2014/main" id="{086EEDAA-B5BC-411E-9C10-A053547A7D22}"/>
                  </a:ext>
                </a:extLst>
              </p:cNvPr>
              <p:cNvSpPr/>
              <p:nvPr/>
            </p:nvSpPr>
            <p:spPr>
              <a:xfrm flipH="1">
                <a:off x="704849" y="4297633"/>
                <a:ext cx="86639" cy="86639"/>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1" name="Oval 130">
                <a:extLst>
                  <a:ext uri="{FF2B5EF4-FFF2-40B4-BE49-F238E27FC236}">
                    <a16:creationId xmlns:a16="http://schemas.microsoft.com/office/drawing/2014/main" id="{59D2BDA0-11EF-435B-8EFC-5EEFA6F557A1}"/>
                  </a:ext>
                </a:extLst>
              </p:cNvPr>
              <p:cNvSpPr/>
              <p:nvPr/>
            </p:nvSpPr>
            <p:spPr>
              <a:xfrm>
                <a:off x="985003" y="4318092"/>
                <a:ext cx="45720" cy="45720"/>
              </a:xfrm>
              <a:prstGeom prst="ellipse">
                <a:avLst/>
              </a:prstGeom>
              <a:gradFill>
                <a:gsLst>
                  <a:gs pos="0">
                    <a:srgbClr val="C00000"/>
                  </a:gs>
                  <a:gs pos="69000">
                    <a:srgbClr val="AC0000"/>
                  </a:gs>
                  <a:gs pos="100000">
                    <a:srgbClr val="7E000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627114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10" name="Freeform 2">
            <a:extLst>
              <a:ext uri="{FF2B5EF4-FFF2-40B4-BE49-F238E27FC236}">
                <a16:creationId xmlns:a16="http://schemas.microsoft.com/office/drawing/2014/main" id="{007825E6-FD01-4556-AEE6-67C46DD3C464}"/>
              </a:ext>
            </a:extLst>
          </p:cNvPr>
          <p:cNvSpPr/>
          <p:nvPr/>
        </p:nvSpPr>
        <p:spPr>
          <a:xfrm rot="-5195150">
            <a:off x="6520229" y="1556862"/>
            <a:ext cx="9127774" cy="5327301"/>
          </a:xfrm>
          <a:custGeom>
            <a:avLst/>
            <a:gdLst/>
            <a:ahLst/>
            <a:cxnLst/>
            <a:rect l="l" t="t" r="r" b="b"/>
            <a:pathLst>
              <a:path w="13691661" h="7990951">
                <a:moveTo>
                  <a:pt x="0" y="0"/>
                </a:moveTo>
                <a:lnTo>
                  <a:pt x="13691661" y="0"/>
                </a:lnTo>
                <a:lnTo>
                  <a:pt x="13691661" y="7990951"/>
                </a:lnTo>
                <a:lnTo>
                  <a:pt x="0" y="79909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AutoShape 3"/>
          <p:cNvSpPr/>
          <p:nvPr/>
        </p:nvSpPr>
        <p:spPr>
          <a:xfrm>
            <a:off x="2901460" y="4352925"/>
            <a:ext cx="5771147" cy="0"/>
          </a:xfrm>
          <a:prstGeom prst="line">
            <a:avLst/>
          </a:prstGeom>
          <a:ln w="28575" cap="flat">
            <a:solidFill>
              <a:srgbClr val="AC0000"/>
            </a:solidFill>
            <a:prstDash val="solid"/>
            <a:headEnd type="none" w="sm" len="sm"/>
            <a:tailEnd type="none" w="sm" len="sm"/>
          </a:ln>
        </p:spPr>
      </p:sp>
      <p:sp>
        <p:nvSpPr>
          <p:cNvPr id="4" name="TextBox 4"/>
          <p:cNvSpPr txBox="1"/>
          <p:nvPr/>
        </p:nvSpPr>
        <p:spPr>
          <a:xfrm>
            <a:off x="828676" y="1759588"/>
            <a:ext cx="9648824" cy="2111347"/>
          </a:xfrm>
          <a:prstGeom prst="rect">
            <a:avLst/>
          </a:prstGeom>
        </p:spPr>
        <p:txBody>
          <a:bodyPr wrap="square" lIns="0" tIns="0" rIns="0" bIns="0" rtlCol="0" anchor="t">
            <a:spAutoFit/>
          </a:bodyPr>
          <a:lstStyle/>
          <a:p>
            <a:pPr algn="ctr" rtl="1">
              <a:lnSpc>
                <a:spcPct val="150000"/>
              </a:lnSpc>
            </a:pPr>
            <a:r>
              <a:rPr lang="en-US" sz="4800" dirty="0">
                <a:latin typeface="IRANSansXFaNum Black D4" pitchFamily="2" charset="-78"/>
                <a:cs typeface="IRANSansXFaNum Black D4" pitchFamily="2" charset="-78"/>
              </a:rPr>
              <a:t>We drive </a:t>
            </a:r>
            <a:r>
              <a:rPr lang="en-US" sz="4800" dirty="0">
                <a:solidFill>
                  <a:srgbClr val="C7141A"/>
                </a:solidFill>
                <a:latin typeface="IRANSansXFaNum Black D4" pitchFamily="2" charset="-78"/>
                <a:cs typeface="IRANSansXFaNum Black D4" pitchFamily="2" charset="-78"/>
              </a:rPr>
              <a:t>results</a:t>
            </a:r>
            <a:r>
              <a:rPr lang="en-US" sz="4800" dirty="0">
                <a:latin typeface="IRANSansXFaNum Black D4" pitchFamily="2" charset="-78"/>
                <a:cs typeface="IRANSansXFaNum Black D4" pitchFamily="2" charset="-78"/>
              </a:rPr>
              <a:t> by providing tailored solutions.</a:t>
            </a:r>
            <a:endParaRPr lang="en-US" sz="7200" dirty="0">
              <a:latin typeface="IRANSansXFaNum Black D4" pitchFamily="2" charset="-78"/>
              <a:cs typeface="IRANSansXFaNum Black D4" pitchFamily="2" charset="-78"/>
            </a:endParaRPr>
          </a:p>
        </p:txBody>
      </p:sp>
      <p:sp>
        <p:nvSpPr>
          <p:cNvPr id="5" name="Freeform 5"/>
          <p:cNvSpPr/>
          <p:nvPr/>
        </p:nvSpPr>
        <p:spPr>
          <a:xfrm>
            <a:off x="433011" y="762000"/>
            <a:ext cx="569589" cy="663277"/>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AutoShape 6"/>
          <p:cNvSpPr/>
          <p:nvPr/>
        </p:nvSpPr>
        <p:spPr>
          <a:xfrm>
            <a:off x="3569870" y="4687237"/>
            <a:ext cx="4434326" cy="0"/>
          </a:xfrm>
          <a:prstGeom prst="line">
            <a:avLst/>
          </a:prstGeom>
          <a:ln w="28575" cap="flat">
            <a:solidFill>
              <a:srgbClr val="AC0000"/>
            </a:solidFill>
            <a:prstDash val="solid"/>
            <a:headEnd type="none" w="sm" len="sm"/>
            <a:tailEnd type="none" w="sm" len="sm"/>
          </a:ln>
        </p:spPr>
      </p:sp>
      <p:sp>
        <p:nvSpPr>
          <p:cNvPr id="7" name="AutoShape 7"/>
          <p:cNvSpPr/>
          <p:nvPr/>
        </p:nvSpPr>
        <p:spPr>
          <a:xfrm>
            <a:off x="4127930" y="5021550"/>
            <a:ext cx="3318207" cy="0"/>
          </a:xfrm>
          <a:prstGeom prst="line">
            <a:avLst/>
          </a:prstGeom>
          <a:ln w="28575" cap="flat">
            <a:solidFill>
              <a:srgbClr val="AC0000"/>
            </a:solidFill>
            <a:prstDash val="solid"/>
            <a:headEnd type="none" w="sm" len="sm"/>
            <a:tailEnd type="none" w="sm" len="sm"/>
          </a:ln>
        </p:spPr>
      </p:sp>
      <p:pic>
        <p:nvPicPr>
          <p:cNvPr id="9" name="Picture 8">
            <a:extLst>
              <a:ext uri="{FF2B5EF4-FFF2-40B4-BE49-F238E27FC236}">
                <a16:creationId xmlns:a16="http://schemas.microsoft.com/office/drawing/2014/main" id="{1C23DB83-425B-41D6-B096-C7F04096AC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6305" y="5714997"/>
            <a:ext cx="1143003" cy="1143003"/>
          </a:xfrm>
          <a:prstGeom prst="rect">
            <a:avLst/>
          </a:prstGeom>
        </p:spPr>
      </p:pic>
    </p:spTree>
    <p:extLst>
      <p:ext uri="{BB962C8B-B14F-4D97-AF65-F5344CB8AC3E}">
        <p14:creationId xmlns:p14="http://schemas.microsoft.com/office/powerpoint/2010/main" val="3841600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7141A"/>
        </a:solidFill>
        <a:effectLst/>
      </p:bgPr>
    </p:bg>
    <p:spTree>
      <p:nvGrpSpPr>
        <p:cNvPr id="1" name=""/>
        <p:cNvGrpSpPr/>
        <p:nvPr/>
      </p:nvGrpSpPr>
      <p:grpSpPr>
        <a:xfrm>
          <a:off x="0" y="0"/>
          <a:ext cx="0" cy="0"/>
          <a:chOff x="0" y="0"/>
          <a:chExt cx="0" cy="0"/>
        </a:xfrm>
      </p:grpSpPr>
      <p:sp>
        <p:nvSpPr>
          <p:cNvPr id="2" name="Freeform 2"/>
          <p:cNvSpPr/>
          <p:nvPr/>
        </p:nvSpPr>
        <p:spPr>
          <a:xfrm rot="9428196">
            <a:off x="-2590721" y="-2171519"/>
            <a:ext cx="9127774" cy="5327301"/>
          </a:xfrm>
          <a:custGeom>
            <a:avLst/>
            <a:gdLst/>
            <a:ahLst/>
            <a:cxnLst/>
            <a:rect l="l" t="t" r="r" b="b"/>
            <a:pathLst>
              <a:path w="13691661" h="7990951">
                <a:moveTo>
                  <a:pt x="0" y="0"/>
                </a:moveTo>
                <a:lnTo>
                  <a:pt x="13691661" y="0"/>
                </a:lnTo>
                <a:lnTo>
                  <a:pt x="13691661" y="7990951"/>
                </a:lnTo>
                <a:lnTo>
                  <a:pt x="0" y="799095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507272" y="4999780"/>
            <a:ext cx="569589" cy="663277"/>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TextBox 6"/>
          <p:cNvSpPr txBox="1"/>
          <p:nvPr/>
        </p:nvSpPr>
        <p:spPr>
          <a:xfrm>
            <a:off x="792066" y="4771681"/>
            <a:ext cx="3200400" cy="1050288"/>
          </a:xfrm>
          <a:prstGeom prst="rect">
            <a:avLst/>
          </a:prstGeom>
        </p:spPr>
        <p:txBody>
          <a:bodyPr wrap="square" lIns="0" tIns="0" rIns="0" bIns="0" rtlCol="0" anchor="t">
            <a:spAutoFit/>
          </a:bodyPr>
          <a:lstStyle/>
          <a:p>
            <a:pPr algn="r" rtl="1">
              <a:lnSpc>
                <a:spcPts val="8950"/>
              </a:lnSpc>
            </a:pPr>
            <a:r>
              <a:rPr lang="en-US" sz="4800" dirty="0">
                <a:solidFill>
                  <a:srgbClr val="FFFFFF"/>
                </a:solidFill>
                <a:latin typeface="IRANSansXFaNum Black D4" pitchFamily="2" charset="-78"/>
                <a:ea typeface="League Spartan"/>
                <a:cs typeface="IRANSansXFaNum Black D4" pitchFamily="2" charset="-78"/>
                <a:sym typeface="League Spartan"/>
              </a:rPr>
              <a:t>Services</a:t>
            </a:r>
          </a:p>
        </p:txBody>
      </p:sp>
      <p:pic>
        <p:nvPicPr>
          <p:cNvPr id="12" name="Picture 11">
            <a:extLst>
              <a:ext uri="{FF2B5EF4-FFF2-40B4-BE49-F238E27FC236}">
                <a16:creationId xmlns:a16="http://schemas.microsoft.com/office/drawing/2014/main" id="{8F66D07A-8E86-40DF-9527-54A4DF6313E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895844" y="2088435"/>
            <a:ext cx="2284368" cy="2284368"/>
          </a:xfrm>
          <a:prstGeom prst="rect">
            <a:avLst/>
          </a:prstGeom>
          <a:ln>
            <a:noFill/>
          </a:ln>
        </p:spPr>
      </p:pic>
      <p:grpSp>
        <p:nvGrpSpPr>
          <p:cNvPr id="4" name="Group 3">
            <a:extLst>
              <a:ext uri="{FF2B5EF4-FFF2-40B4-BE49-F238E27FC236}">
                <a16:creationId xmlns:a16="http://schemas.microsoft.com/office/drawing/2014/main" id="{052D79F4-4CE9-4E22-98F2-4DB8346E094A}"/>
              </a:ext>
            </a:extLst>
          </p:cNvPr>
          <p:cNvGrpSpPr/>
          <p:nvPr/>
        </p:nvGrpSpPr>
        <p:grpSpPr>
          <a:xfrm>
            <a:off x="6466713" y="1898314"/>
            <a:ext cx="3586734" cy="1515945"/>
            <a:chOff x="2074176" y="381270"/>
            <a:chExt cx="3586734" cy="1515945"/>
          </a:xfrm>
        </p:grpSpPr>
        <p:grpSp>
          <p:nvGrpSpPr>
            <p:cNvPr id="3" name="Group 2">
              <a:extLst>
                <a:ext uri="{FF2B5EF4-FFF2-40B4-BE49-F238E27FC236}">
                  <a16:creationId xmlns:a16="http://schemas.microsoft.com/office/drawing/2014/main" id="{860BE9E4-A7DD-47ED-BB46-B718C6B3F29E}"/>
                </a:ext>
              </a:extLst>
            </p:cNvPr>
            <p:cNvGrpSpPr/>
            <p:nvPr/>
          </p:nvGrpSpPr>
          <p:grpSpPr>
            <a:xfrm>
              <a:off x="2781298" y="381270"/>
              <a:ext cx="2403711" cy="620571"/>
              <a:chOff x="2971797" y="1293976"/>
              <a:chExt cx="3123565" cy="806418"/>
            </a:xfrm>
          </p:grpSpPr>
          <p:grpSp>
            <p:nvGrpSpPr>
              <p:cNvPr id="26" name="Group 26">
                <a:extLst>
                  <a:ext uri="{FF2B5EF4-FFF2-40B4-BE49-F238E27FC236}">
                    <a16:creationId xmlns:a16="http://schemas.microsoft.com/office/drawing/2014/main" id="{8A976F76-F0CF-48E6-BA19-40BC735E154A}"/>
                  </a:ext>
                </a:extLst>
              </p:cNvPr>
              <p:cNvGrpSpPr/>
              <p:nvPr/>
            </p:nvGrpSpPr>
            <p:grpSpPr>
              <a:xfrm>
                <a:off x="2971797" y="1293976"/>
                <a:ext cx="3123565" cy="806418"/>
                <a:chOff x="-1" y="-38100"/>
                <a:chExt cx="1234001" cy="318585"/>
              </a:xfrm>
            </p:grpSpPr>
            <p:sp>
              <p:nvSpPr>
                <p:cNvPr id="27" name="Freeform 27">
                  <a:extLst>
                    <a:ext uri="{FF2B5EF4-FFF2-40B4-BE49-F238E27FC236}">
                      <a16:creationId xmlns:a16="http://schemas.microsoft.com/office/drawing/2014/main" id="{6C3CAA92-A4FF-462A-9285-1004BEF894EC}"/>
                    </a:ext>
                  </a:extLst>
                </p:cNvPr>
                <p:cNvSpPr/>
                <p:nvPr/>
              </p:nvSpPr>
              <p:spPr>
                <a:xfrm>
                  <a:off x="-1" y="0"/>
                  <a:ext cx="1234001" cy="280485"/>
                </a:xfrm>
                <a:custGeom>
                  <a:avLst/>
                  <a:gdLst/>
                  <a:ahLst/>
                  <a:cxnLst/>
                  <a:rect l="l" t="t" r="r" b="b"/>
                  <a:pathLst>
                    <a:path w="1134452" h="280485">
                      <a:moveTo>
                        <a:pt x="91666" y="0"/>
                      </a:moveTo>
                      <a:lnTo>
                        <a:pt x="1042787" y="0"/>
                      </a:lnTo>
                      <a:cubicBezTo>
                        <a:pt x="1093412" y="0"/>
                        <a:pt x="1134452" y="41040"/>
                        <a:pt x="1134452" y="91666"/>
                      </a:cubicBezTo>
                      <a:lnTo>
                        <a:pt x="1134452" y="188819"/>
                      </a:lnTo>
                      <a:cubicBezTo>
                        <a:pt x="1134452" y="213130"/>
                        <a:pt x="1124795" y="236446"/>
                        <a:pt x="1107604" y="253637"/>
                      </a:cubicBezTo>
                      <a:cubicBezTo>
                        <a:pt x="1090413" y="270827"/>
                        <a:pt x="1067098" y="280485"/>
                        <a:pt x="1042787" y="280485"/>
                      </a:cubicBezTo>
                      <a:lnTo>
                        <a:pt x="91666" y="280485"/>
                      </a:lnTo>
                      <a:cubicBezTo>
                        <a:pt x="67354" y="280485"/>
                        <a:pt x="44039" y="270827"/>
                        <a:pt x="26848" y="253637"/>
                      </a:cubicBezTo>
                      <a:cubicBezTo>
                        <a:pt x="9658" y="236446"/>
                        <a:pt x="0" y="213130"/>
                        <a:pt x="0" y="188819"/>
                      </a:cubicBezTo>
                      <a:lnTo>
                        <a:pt x="0" y="91666"/>
                      </a:lnTo>
                      <a:cubicBezTo>
                        <a:pt x="0" y="67354"/>
                        <a:pt x="9658" y="44039"/>
                        <a:pt x="26848" y="26848"/>
                      </a:cubicBezTo>
                      <a:cubicBezTo>
                        <a:pt x="44039" y="9658"/>
                        <a:pt x="67354" y="0"/>
                        <a:pt x="91666" y="0"/>
                      </a:cubicBezTo>
                      <a:close/>
                    </a:path>
                  </a:pathLst>
                </a:custGeom>
                <a:solidFill>
                  <a:srgbClr val="FFFFFF"/>
                </a:solidFill>
              </p:spPr>
            </p:sp>
            <p:sp>
              <p:nvSpPr>
                <p:cNvPr id="28" name="TextBox 28">
                  <a:extLst>
                    <a:ext uri="{FF2B5EF4-FFF2-40B4-BE49-F238E27FC236}">
                      <a16:creationId xmlns:a16="http://schemas.microsoft.com/office/drawing/2014/main" id="{C8AC088C-B6C4-4C9C-8725-D1AEDC410362}"/>
                    </a:ext>
                  </a:extLst>
                </p:cNvPr>
                <p:cNvSpPr txBox="1"/>
                <p:nvPr/>
              </p:nvSpPr>
              <p:spPr>
                <a:xfrm>
                  <a:off x="0" y="-38100"/>
                  <a:ext cx="1134452" cy="318585"/>
                </a:xfrm>
                <a:prstGeom prst="rect">
                  <a:avLst/>
                </a:prstGeom>
              </p:spPr>
              <p:txBody>
                <a:bodyPr lIns="33867" tIns="33867" rIns="33867" bIns="33867" rtlCol="0" anchor="ctr"/>
                <a:lstStyle/>
                <a:p>
                  <a:pPr algn="ctr">
                    <a:lnSpc>
                      <a:spcPts val="1773"/>
                    </a:lnSpc>
                  </a:pPr>
                  <a:endParaRPr sz="600"/>
                </a:p>
              </p:txBody>
            </p:sp>
          </p:grpSp>
          <p:sp>
            <p:nvSpPr>
              <p:cNvPr id="7" name="TextBox 7"/>
              <p:cNvSpPr txBox="1"/>
              <p:nvPr/>
            </p:nvSpPr>
            <p:spPr>
              <a:xfrm>
                <a:off x="3097788" y="1524688"/>
                <a:ext cx="2871582" cy="384951"/>
              </a:xfrm>
              <a:prstGeom prst="rect">
                <a:avLst/>
              </a:prstGeom>
            </p:spPr>
            <p:txBody>
              <a:bodyPr wrap="square" lIns="0" tIns="0" rIns="0" bIns="0" rtlCol="0" anchor="ctr">
                <a:spAutoFit/>
              </a:bodyPr>
              <a:lstStyle>
                <a:defPPr>
                  <a:defRPr lang="en-US"/>
                </a:defPPr>
                <a:lvl1pPr algn="ctr" rtl="1">
                  <a:lnSpc>
                    <a:spcPct val="150000"/>
                  </a:lnSpc>
                  <a:defRPr sz="1400">
                    <a:solidFill>
                      <a:srgbClr val="AC0000"/>
                    </a:solidFill>
                    <a:latin typeface="IRANSansXFaNum DemiBold D4" pitchFamily="2" charset="-78"/>
                    <a:cs typeface="IRANSansXFaNum DemiBold D4" pitchFamily="2" charset="-78"/>
                  </a:defRPr>
                </a:lvl1pPr>
              </a:lstStyle>
              <a:p>
                <a:r>
                  <a:rPr lang="en-US" dirty="0">
                    <a:latin typeface="IRANSansXFaNum Black D4" pitchFamily="2" charset="-78"/>
                    <a:cs typeface="IRANSansXFaNum Black D4" pitchFamily="2" charset="-78"/>
                  </a:rPr>
                  <a:t>Campaign design</a:t>
                </a:r>
                <a:endParaRPr lang="fa-IR" dirty="0">
                  <a:latin typeface="IRANSansXFaNum Black D4" pitchFamily="2" charset="-78"/>
                  <a:cs typeface="IRANSansXFaNum Black D4" pitchFamily="2" charset="-78"/>
                </a:endParaRPr>
              </a:p>
            </p:txBody>
          </p:sp>
        </p:grpSp>
        <p:sp>
          <p:nvSpPr>
            <p:cNvPr id="50" name="Rectangle 49">
              <a:extLst>
                <a:ext uri="{FF2B5EF4-FFF2-40B4-BE49-F238E27FC236}">
                  <a16:creationId xmlns:a16="http://schemas.microsoft.com/office/drawing/2014/main" id="{7FA3F104-B84F-400B-B6A4-8E6D596D5943}"/>
                </a:ext>
              </a:extLst>
            </p:cNvPr>
            <p:cNvSpPr/>
            <p:nvPr/>
          </p:nvSpPr>
          <p:spPr>
            <a:xfrm>
              <a:off x="2357028" y="1001842"/>
              <a:ext cx="3303882" cy="895373"/>
            </a:xfrm>
            <a:prstGeom prst="rect">
              <a:avLst/>
            </a:prstGeom>
          </p:spPr>
          <p:txBody>
            <a:bodyPr wrap="square">
              <a:spAutoFit/>
            </a:bodyPr>
            <a:lstStyle/>
            <a:p>
              <a:pPr algn="ctr" rtl="1">
                <a:lnSpc>
                  <a:spcPct val="150000"/>
                </a:lnSpc>
              </a:pPr>
              <a:r>
                <a:rPr lang="en-US" sz="1200" dirty="0">
                  <a:solidFill>
                    <a:schemeClr val="bg1"/>
                  </a:solidFill>
                  <a:latin typeface="IRANSans Light" panose="020B0506030804020204" pitchFamily="34" charset="-78"/>
                  <a:cs typeface="IRANSans Light" panose="020B0506030804020204" pitchFamily="34" charset="-78"/>
                </a:rPr>
                <a:t>Creativity | Strategy Development | Advertising Content Production | Campaign Execution | Gamification</a:t>
              </a:r>
              <a:endParaRPr lang="fa-IR" sz="1200" dirty="0">
                <a:solidFill>
                  <a:schemeClr val="bg1"/>
                </a:solidFill>
                <a:latin typeface="IRANSans Light" panose="020B0506030804020204" pitchFamily="34" charset="-78"/>
                <a:cs typeface="IRANSans Light" panose="020B0506030804020204" pitchFamily="34" charset="-78"/>
              </a:endParaRPr>
            </a:p>
          </p:txBody>
        </p:sp>
        <p:pic>
          <p:nvPicPr>
            <p:cNvPr id="54" name="Picture 53">
              <a:extLst>
                <a:ext uri="{FF2B5EF4-FFF2-40B4-BE49-F238E27FC236}">
                  <a16:creationId xmlns:a16="http://schemas.microsoft.com/office/drawing/2014/main" id="{F1698488-9A1B-4195-9BF2-9623F48BBA1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74176" y="455486"/>
              <a:ext cx="530056" cy="530056"/>
            </a:xfrm>
            <a:prstGeom prst="rect">
              <a:avLst/>
            </a:prstGeom>
          </p:spPr>
        </p:pic>
      </p:grpSp>
      <p:grpSp>
        <p:nvGrpSpPr>
          <p:cNvPr id="8" name="Group 7">
            <a:extLst>
              <a:ext uri="{FF2B5EF4-FFF2-40B4-BE49-F238E27FC236}">
                <a16:creationId xmlns:a16="http://schemas.microsoft.com/office/drawing/2014/main" id="{E2509A52-2CA5-4F99-B07F-234657FAC338}"/>
              </a:ext>
            </a:extLst>
          </p:cNvPr>
          <p:cNvGrpSpPr/>
          <p:nvPr/>
        </p:nvGrpSpPr>
        <p:grpSpPr>
          <a:xfrm>
            <a:off x="6466713" y="358875"/>
            <a:ext cx="3586734" cy="1273284"/>
            <a:chOff x="2074176" y="1912537"/>
            <a:chExt cx="3586734" cy="1273284"/>
          </a:xfrm>
        </p:grpSpPr>
        <p:grpSp>
          <p:nvGrpSpPr>
            <p:cNvPr id="35" name="Group 34">
              <a:extLst>
                <a:ext uri="{FF2B5EF4-FFF2-40B4-BE49-F238E27FC236}">
                  <a16:creationId xmlns:a16="http://schemas.microsoft.com/office/drawing/2014/main" id="{6E4C34B5-0ACD-4253-BA62-60153A4AC09E}"/>
                </a:ext>
              </a:extLst>
            </p:cNvPr>
            <p:cNvGrpSpPr/>
            <p:nvPr/>
          </p:nvGrpSpPr>
          <p:grpSpPr>
            <a:xfrm>
              <a:off x="2781301" y="1912537"/>
              <a:ext cx="2403708" cy="620571"/>
              <a:chOff x="2971800" y="1293976"/>
              <a:chExt cx="3123560" cy="806418"/>
            </a:xfrm>
          </p:grpSpPr>
          <p:grpSp>
            <p:nvGrpSpPr>
              <p:cNvPr id="36" name="Group 26">
                <a:extLst>
                  <a:ext uri="{FF2B5EF4-FFF2-40B4-BE49-F238E27FC236}">
                    <a16:creationId xmlns:a16="http://schemas.microsoft.com/office/drawing/2014/main" id="{4B321CBF-3FCB-47EE-B05D-EF92679C246E}"/>
                  </a:ext>
                </a:extLst>
              </p:cNvPr>
              <p:cNvGrpSpPr/>
              <p:nvPr/>
            </p:nvGrpSpPr>
            <p:grpSpPr>
              <a:xfrm>
                <a:off x="2971800" y="1293976"/>
                <a:ext cx="3123560" cy="806418"/>
                <a:chOff x="0" y="-38100"/>
                <a:chExt cx="1233999" cy="318585"/>
              </a:xfrm>
            </p:grpSpPr>
            <p:sp>
              <p:nvSpPr>
                <p:cNvPr id="38" name="Freeform 27">
                  <a:extLst>
                    <a:ext uri="{FF2B5EF4-FFF2-40B4-BE49-F238E27FC236}">
                      <a16:creationId xmlns:a16="http://schemas.microsoft.com/office/drawing/2014/main" id="{650B0EA8-B724-4136-955A-B4AA8DF34942}"/>
                    </a:ext>
                  </a:extLst>
                </p:cNvPr>
                <p:cNvSpPr/>
                <p:nvPr/>
              </p:nvSpPr>
              <p:spPr>
                <a:xfrm>
                  <a:off x="0" y="0"/>
                  <a:ext cx="1233999" cy="280485"/>
                </a:xfrm>
                <a:custGeom>
                  <a:avLst/>
                  <a:gdLst/>
                  <a:ahLst/>
                  <a:cxnLst/>
                  <a:rect l="l" t="t" r="r" b="b"/>
                  <a:pathLst>
                    <a:path w="1134452" h="280485">
                      <a:moveTo>
                        <a:pt x="91666" y="0"/>
                      </a:moveTo>
                      <a:lnTo>
                        <a:pt x="1042787" y="0"/>
                      </a:lnTo>
                      <a:cubicBezTo>
                        <a:pt x="1093412" y="0"/>
                        <a:pt x="1134452" y="41040"/>
                        <a:pt x="1134452" y="91666"/>
                      </a:cubicBezTo>
                      <a:lnTo>
                        <a:pt x="1134452" y="188819"/>
                      </a:lnTo>
                      <a:cubicBezTo>
                        <a:pt x="1134452" y="213130"/>
                        <a:pt x="1124795" y="236446"/>
                        <a:pt x="1107604" y="253637"/>
                      </a:cubicBezTo>
                      <a:cubicBezTo>
                        <a:pt x="1090413" y="270827"/>
                        <a:pt x="1067098" y="280485"/>
                        <a:pt x="1042787" y="280485"/>
                      </a:cubicBezTo>
                      <a:lnTo>
                        <a:pt x="91666" y="280485"/>
                      </a:lnTo>
                      <a:cubicBezTo>
                        <a:pt x="67354" y="280485"/>
                        <a:pt x="44039" y="270827"/>
                        <a:pt x="26848" y="253637"/>
                      </a:cubicBezTo>
                      <a:cubicBezTo>
                        <a:pt x="9658" y="236446"/>
                        <a:pt x="0" y="213130"/>
                        <a:pt x="0" y="188819"/>
                      </a:cubicBezTo>
                      <a:lnTo>
                        <a:pt x="0" y="91666"/>
                      </a:lnTo>
                      <a:cubicBezTo>
                        <a:pt x="0" y="67354"/>
                        <a:pt x="9658" y="44039"/>
                        <a:pt x="26848" y="26848"/>
                      </a:cubicBezTo>
                      <a:cubicBezTo>
                        <a:pt x="44039" y="9658"/>
                        <a:pt x="67354" y="0"/>
                        <a:pt x="91666" y="0"/>
                      </a:cubicBezTo>
                      <a:close/>
                    </a:path>
                  </a:pathLst>
                </a:custGeom>
                <a:solidFill>
                  <a:srgbClr val="FFFFFF"/>
                </a:solidFill>
              </p:spPr>
            </p:sp>
            <p:sp>
              <p:nvSpPr>
                <p:cNvPr id="39" name="TextBox 28">
                  <a:extLst>
                    <a:ext uri="{FF2B5EF4-FFF2-40B4-BE49-F238E27FC236}">
                      <a16:creationId xmlns:a16="http://schemas.microsoft.com/office/drawing/2014/main" id="{DEC00888-0A88-433B-B0E8-9397DEE274C7}"/>
                    </a:ext>
                  </a:extLst>
                </p:cNvPr>
                <p:cNvSpPr txBox="1"/>
                <p:nvPr/>
              </p:nvSpPr>
              <p:spPr>
                <a:xfrm>
                  <a:off x="0" y="-38100"/>
                  <a:ext cx="1134452" cy="318585"/>
                </a:xfrm>
                <a:prstGeom prst="rect">
                  <a:avLst/>
                </a:prstGeom>
              </p:spPr>
              <p:txBody>
                <a:bodyPr lIns="33867" tIns="33867" rIns="33867" bIns="33867" rtlCol="0" anchor="ctr"/>
                <a:lstStyle/>
                <a:p>
                  <a:pPr algn="ctr">
                    <a:lnSpc>
                      <a:spcPts val="1773"/>
                    </a:lnSpc>
                  </a:pPr>
                  <a:endParaRPr sz="600"/>
                </a:p>
              </p:txBody>
            </p:sp>
          </p:grpSp>
          <p:sp>
            <p:nvSpPr>
              <p:cNvPr id="37" name="TextBox 7">
                <a:extLst>
                  <a:ext uri="{FF2B5EF4-FFF2-40B4-BE49-F238E27FC236}">
                    <a16:creationId xmlns:a16="http://schemas.microsoft.com/office/drawing/2014/main" id="{E1D4EB16-EA6C-4295-826D-44A74876FACF}"/>
                  </a:ext>
                </a:extLst>
              </p:cNvPr>
              <p:cNvSpPr txBox="1"/>
              <p:nvPr/>
            </p:nvSpPr>
            <p:spPr>
              <a:xfrm>
                <a:off x="3097789" y="1524687"/>
                <a:ext cx="2871583" cy="384951"/>
              </a:xfrm>
              <a:prstGeom prst="rect">
                <a:avLst/>
              </a:prstGeom>
            </p:spPr>
            <p:txBody>
              <a:bodyPr wrap="square" lIns="0" tIns="0" rIns="0" bIns="0" rtlCol="0" anchor="ctr">
                <a:spAutoFit/>
              </a:bodyPr>
              <a:lstStyle/>
              <a:p>
                <a:pPr algn="ctr" rtl="1">
                  <a:lnSpc>
                    <a:spcPct val="150000"/>
                  </a:lnSpc>
                </a:pPr>
                <a:r>
                  <a:rPr lang="en-US" sz="1400" dirty="0">
                    <a:solidFill>
                      <a:srgbClr val="AC0000"/>
                    </a:solidFill>
                    <a:latin typeface="IRANSansXFaNum Black D4" pitchFamily="2" charset="-78"/>
                    <a:cs typeface="IRANSansXFaNum Black D4" pitchFamily="2" charset="-78"/>
                  </a:rPr>
                  <a:t>Media management</a:t>
                </a:r>
                <a:endParaRPr lang="fa-IR" sz="1400" dirty="0">
                  <a:solidFill>
                    <a:srgbClr val="AC0000"/>
                  </a:solidFill>
                  <a:latin typeface="IRANSansXFaNum Black D4" pitchFamily="2" charset="-78"/>
                  <a:cs typeface="IRANSansXFaNum Black D4" pitchFamily="2" charset="-78"/>
                </a:endParaRPr>
              </a:p>
            </p:txBody>
          </p:sp>
        </p:grpSp>
        <p:sp>
          <p:nvSpPr>
            <p:cNvPr id="53" name="Rectangle 52">
              <a:extLst>
                <a:ext uri="{FF2B5EF4-FFF2-40B4-BE49-F238E27FC236}">
                  <a16:creationId xmlns:a16="http://schemas.microsoft.com/office/drawing/2014/main" id="{FD307FB5-83F0-4567-BD6A-AA1F5C97703C}"/>
                </a:ext>
              </a:extLst>
            </p:cNvPr>
            <p:cNvSpPr/>
            <p:nvPr/>
          </p:nvSpPr>
          <p:spPr>
            <a:xfrm>
              <a:off x="2357028" y="2562573"/>
              <a:ext cx="3303882" cy="623248"/>
            </a:xfrm>
            <a:prstGeom prst="rect">
              <a:avLst/>
            </a:prstGeom>
          </p:spPr>
          <p:txBody>
            <a:bodyPr wrap="square">
              <a:spAutoFit/>
            </a:bodyPr>
            <a:lstStyle/>
            <a:p>
              <a:pPr algn="ctr" rtl="1">
                <a:lnSpc>
                  <a:spcPct val="150000"/>
                </a:lnSpc>
              </a:pPr>
              <a:r>
                <a:rPr lang="en-US" sz="1200" dirty="0">
                  <a:solidFill>
                    <a:schemeClr val="bg1"/>
                  </a:solidFill>
                  <a:latin typeface="IRANSans Light" panose="020B0506030804020204" pitchFamily="34" charset="-78"/>
                  <a:cs typeface="IRANSans Light" panose="020B0506030804020204" pitchFamily="34" charset="-78"/>
                </a:rPr>
                <a:t>Consulting | Planning | Media Buying | Campaign Execution | Optimization</a:t>
              </a:r>
              <a:endParaRPr lang="fa-IR" sz="1200" dirty="0">
                <a:solidFill>
                  <a:schemeClr val="bg1"/>
                </a:solidFill>
                <a:latin typeface="IRANSans Light" panose="020B0506030804020204" pitchFamily="34" charset="-78"/>
                <a:cs typeface="IRANSans Light" panose="020B0506030804020204" pitchFamily="34" charset="-78"/>
              </a:endParaRPr>
            </a:p>
          </p:txBody>
        </p:sp>
        <p:pic>
          <p:nvPicPr>
            <p:cNvPr id="55" name="Picture 54">
              <a:extLst>
                <a:ext uri="{FF2B5EF4-FFF2-40B4-BE49-F238E27FC236}">
                  <a16:creationId xmlns:a16="http://schemas.microsoft.com/office/drawing/2014/main" id="{0BCFDB38-B85F-4953-BE13-F368193D4BA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2074176" y="2012705"/>
              <a:ext cx="530056" cy="530056"/>
            </a:xfrm>
            <a:prstGeom prst="rect">
              <a:avLst/>
            </a:prstGeom>
          </p:spPr>
        </p:pic>
      </p:grpSp>
      <p:grpSp>
        <p:nvGrpSpPr>
          <p:cNvPr id="9" name="Group 8">
            <a:extLst>
              <a:ext uri="{FF2B5EF4-FFF2-40B4-BE49-F238E27FC236}">
                <a16:creationId xmlns:a16="http://schemas.microsoft.com/office/drawing/2014/main" id="{684EE0A0-C72E-48DA-B243-AE4D7CC60C9F}"/>
              </a:ext>
            </a:extLst>
          </p:cNvPr>
          <p:cNvGrpSpPr/>
          <p:nvPr/>
        </p:nvGrpSpPr>
        <p:grpSpPr>
          <a:xfrm>
            <a:off x="6483587" y="3408289"/>
            <a:ext cx="3569860" cy="1268830"/>
            <a:chOff x="2091050" y="3401527"/>
            <a:chExt cx="3569860" cy="1268830"/>
          </a:xfrm>
        </p:grpSpPr>
        <p:grpSp>
          <p:nvGrpSpPr>
            <p:cNvPr id="40" name="Group 39">
              <a:extLst>
                <a:ext uri="{FF2B5EF4-FFF2-40B4-BE49-F238E27FC236}">
                  <a16:creationId xmlns:a16="http://schemas.microsoft.com/office/drawing/2014/main" id="{8F78691A-E2C8-46F8-A99F-A46EC79940D2}"/>
                </a:ext>
              </a:extLst>
            </p:cNvPr>
            <p:cNvGrpSpPr/>
            <p:nvPr/>
          </p:nvGrpSpPr>
          <p:grpSpPr>
            <a:xfrm>
              <a:off x="2781301" y="3401527"/>
              <a:ext cx="2403713" cy="620570"/>
              <a:chOff x="2971800" y="1293976"/>
              <a:chExt cx="3123567" cy="806418"/>
            </a:xfrm>
          </p:grpSpPr>
          <p:grpSp>
            <p:nvGrpSpPr>
              <p:cNvPr id="41" name="Group 26">
                <a:extLst>
                  <a:ext uri="{FF2B5EF4-FFF2-40B4-BE49-F238E27FC236}">
                    <a16:creationId xmlns:a16="http://schemas.microsoft.com/office/drawing/2014/main" id="{031628DB-E937-4D43-BAB4-83970F5A253E}"/>
                  </a:ext>
                </a:extLst>
              </p:cNvPr>
              <p:cNvGrpSpPr/>
              <p:nvPr/>
            </p:nvGrpSpPr>
            <p:grpSpPr>
              <a:xfrm>
                <a:off x="2971800" y="1293976"/>
                <a:ext cx="3123565" cy="806418"/>
                <a:chOff x="0" y="-38100"/>
                <a:chExt cx="1234001" cy="318585"/>
              </a:xfrm>
            </p:grpSpPr>
            <p:sp>
              <p:nvSpPr>
                <p:cNvPr id="43" name="Freeform 27">
                  <a:extLst>
                    <a:ext uri="{FF2B5EF4-FFF2-40B4-BE49-F238E27FC236}">
                      <a16:creationId xmlns:a16="http://schemas.microsoft.com/office/drawing/2014/main" id="{B9B6E8AC-9F38-4C4A-ABC8-19B6DB07CF1C}"/>
                    </a:ext>
                  </a:extLst>
                </p:cNvPr>
                <p:cNvSpPr/>
                <p:nvPr/>
              </p:nvSpPr>
              <p:spPr>
                <a:xfrm>
                  <a:off x="0" y="0"/>
                  <a:ext cx="1234001" cy="280485"/>
                </a:xfrm>
                <a:custGeom>
                  <a:avLst/>
                  <a:gdLst/>
                  <a:ahLst/>
                  <a:cxnLst/>
                  <a:rect l="l" t="t" r="r" b="b"/>
                  <a:pathLst>
                    <a:path w="1134452" h="280485">
                      <a:moveTo>
                        <a:pt x="91666" y="0"/>
                      </a:moveTo>
                      <a:lnTo>
                        <a:pt x="1042787" y="0"/>
                      </a:lnTo>
                      <a:cubicBezTo>
                        <a:pt x="1093412" y="0"/>
                        <a:pt x="1134452" y="41040"/>
                        <a:pt x="1134452" y="91666"/>
                      </a:cubicBezTo>
                      <a:lnTo>
                        <a:pt x="1134452" y="188819"/>
                      </a:lnTo>
                      <a:cubicBezTo>
                        <a:pt x="1134452" y="213130"/>
                        <a:pt x="1124795" y="236446"/>
                        <a:pt x="1107604" y="253637"/>
                      </a:cubicBezTo>
                      <a:cubicBezTo>
                        <a:pt x="1090413" y="270827"/>
                        <a:pt x="1067098" y="280485"/>
                        <a:pt x="1042787" y="280485"/>
                      </a:cubicBezTo>
                      <a:lnTo>
                        <a:pt x="91666" y="280485"/>
                      </a:lnTo>
                      <a:cubicBezTo>
                        <a:pt x="67354" y="280485"/>
                        <a:pt x="44039" y="270827"/>
                        <a:pt x="26848" y="253637"/>
                      </a:cubicBezTo>
                      <a:cubicBezTo>
                        <a:pt x="9658" y="236446"/>
                        <a:pt x="0" y="213130"/>
                        <a:pt x="0" y="188819"/>
                      </a:cubicBezTo>
                      <a:lnTo>
                        <a:pt x="0" y="91666"/>
                      </a:lnTo>
                      <a:cubicBezTo>
                        <a:pt x="0" y="67354"/>
                        <a:pt x="9658" y="44039"/>
                        <a:pt x="26848" y="26848"/>
                      </a:cubicBezTo>
                      <a:cubicBezTo>
                        <a:pt x="44039" y="9658"/>
                        <a:pt x="67354" y="0"/>
                        <a:pt x="91666" y="0"/>
                      </a:cubicBezTo>
                      <a:close/>
                    </a:path>
                  </a:pathLst>
                </a:custGeom>
                <a:solidFill>
                  <a:srgbClr val="FFFFFF"/>
                </a:solidFill>
              </p:spPr>
            </p:sp>
            <p:sp>
              <p:nvSpPr>
                <p:cNvPr id="44" name="TextBox 28">
                  <a:extLst>
                    <a:ext uri="{FF2B5EF4-FFF2-40B4-BE49-F238E27FC236}">
                      <a16:creationId xmlns:a16="http://schemas.microsoft.com/office/drawing/2014/main" id="{3C57AE64-49D3-4B37-AAFB-5ED740542A1C}"/>
                    </a:ext>
                  </a:extLst>
                </p:cNvPr>
                <p:cNvSpPr txBox="1"/>
                <p:nvPr/>
              </p:nvSpPr>
              <p:spPr>
                <a:xfrm>
                  <a:off x="0" y="-38100"/>
                  <a:ext cx="1134452" cy="318585"/>
                </a:xfrm>
                <a:prstGeom prst="rect">
                  <a:avLst/>
                </a:prstGeom>
              </p:spPr>
              <p:txBody>
                <a:bodyPr lIns="33867" tIns="33867" rIns="33867" bIns="33867" rtlCol="0" anchor="ctr"/>
                <a:lstStyle/>
                <a:p>
                  <a:pPr algn="ctr">
                    <a:lnSpc>
                      <a:spcPts val="1773"/>
                    </a:lnSpc>
                  </a:pPr>
                  <a:endParaRPr sz="600"/>
                </a:p>
              </p:txBody>
            </p:sp>
          </p:grpSp>
          <p:sp>
            <p:nvSpPr>
              <p:cNvPr id="42" name="TextBox 7">
                <a:extLst>
                  <a:ext uri="{FF2B5EF4-FFF2-40B4-BE49-F238E27FC236}">
                    <a16:creationId xmlns:a16="http://schemas.microsoft.com/office/drawing/2014/main" id="{C2B264CC-270D-4EFE-A95A-615F449DEDE8}"/>
                  </a:ext>
                </a:extLst>
              </p:cNvPr>
              <p:cNvSpPr txBox="1"/>
              <p:nvPr/>
            </p:nvSpPr>
            <p:spPr>
              <a:xfrm>
                <a:off x="2971800" y="1514444"/>
                <a:ext cx="3123567" cy="384951"/>
              </a:xfrm>
              <a:prstGeom prst="rect">
                <a:avLst/>
              </a:prstGeom>
            </p:spPr>
            <p:txBody>
              <a:bodyPr wrap="square" lIns="0" tIns="0" rIns="0" bIns="0" rtlCol="0" anchor="ctr">
                <a:spAutoFit/>
              </a:bodyPr>
              <a:lstStyle>
                <a:defPPr>
                  <a:defRPr lang="en-US"/>
                </a:defPPr>
                <a:lvl1pPr algn="ctr" rtl="1">
                  <a:lnSpc>
                    <a:spcPct val="150000"/>
                  </a:lnSpc>
                  <a:defRPr sz="1400">
                    <a:solidFill>
                      <a:srgbClr val="AC0000"/>
                    </a:solidFill>
                    <a:latin typeface="IRANSansXFaNum DemiBold D4" pitchFamily="2" charset="-78"/>
                    <a:cs typeface="IRANSansXFaNum DemiBold D4" pitchFamily="2" charset="-78"/>
                  </a:defRPr>
                </a:lvl1pPr>
              </a:lstStyle>
              <a:p>
                <a:r>
                  <a:rPr lang="en-US" dirty="0">
                    <a:latin typeface="IRANSansXFaNum Black D4" pitchFamily="2" charset="-78"/>
                    <a:cs typeface="IRANSansXFaNum Black D4" pitchFamily="2" charset="-78"/>
                  </a:rPr>
                  <a:t>Performance marketing</a:t>
                </a:r>
                <a:endParaRPr lang="fa-IR" dirty="0">
                  <a:latin typeface="IRANSansXFaNum Black D4" pitchFamily="2" charset="-78"/>
                  <a:cs typeface="IRANSansXFaNum Black D4" pitchFamily="2" charset="-78"/>
                </a:endParaRPr>
              </a:p>
            </p:txBody>
          </p:sp>
        </p:grpSp>
        <p:sp>
          <p:nvSpPr>
            <p:cNvPr id="51" name="Rectangle 50">
              <a:extLst>
                <a:ext uri="{FF2B5EF4-FFF2-40B4-BE49-F238E27FC236}">
                  <a16:creationId xmlns:a16="http://schemas.microsoft.com/office/drawing/2014/main" id="{400A3ECB-4434-404B-9E68-830C3CF1EF7A}"/>
                </a:ext>
              </a:extLst>
            </p:cNvPr>
            <p:cNvSpPr/>
            <p:nvPr/>
          </p:nvSpPr>
          <p:spPr>
            <a:xfrm>
              <a:off x="2357028" y="4047109"/>
              <a:ext cx="3303882" cy="623248"/>
            </a:xfrm>
            <a:prstGeom prst="rect">
              <a:avLst/>
            </a:prstGeom>
          </p:spPr>
          <p:txBody>
            <a:bodyPr wrap="square">
              <a:spAutoFit/>
            </a:bodyPr>
            <a:lstStyle/>
            <a:p>
              <a:pPr algn="ctr">
                <a:lnSpc>
                  <a:spcPct val="150000"/>
                </a:lnSpc>
              </a:pPr>
              <a:r>
                <a:rPr lang="en-US" sz="1200" dirty="0">
                  <a:solidFill>
                    <a:schemeClr val="bg1"/>
                  </a:solidFill>
                  <a:latin typeface="IRANSans Light" panose="020B0506030804020204" pitchFamily="34" charset="-78"/>
                  <a:cs typeface="IRANSans Light" panose="020B0506030804020204" pitchFamily="34" charset="-78"/>
                </a:rPr>
                <a:t>Affiliate Marketing | App Installation (CPI) | Performance Marketing (CPC, CPA, CPL, …)</a:t>
              </a:r>
              <a:endParaRPr lang="fa-IR" sz="1200" dirty="0">
                <a:solidFill>
                  <a:schemeClr val="bg1"/>
                </a:solidFill>
                <a:latin typeface="IRANSans Light" panose="020B0506030804020204" pitchFamily="34" charset="-78"/>
                <a:cs typeface="IRANSans Light" panose="020B0506030804020204" pitchFamily="34" charset="-78"/>
              </a:endParaRPr>
            </a:p>
          </p:txBody>
        </p:sp>
        <p:pic>
          <p:nvPicPr>
            <p:cNvPr id="56" name="Picture 55">
              <a:extLst>
                <a:ext uri="{FF2B5EF4-FFF2-40B4-BE49-F238E27FC236}">
                  <a16:creationId xmlns:a16="http://schemas.microsoft.com/office/drawing/2014/main" id="{5064AC19-FE55-468B-A33E-0D731A4FC692}"/>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091050" y="3505893"/>
              <a:ext cx="530056" cy="530056"/>
            </a:xfrm>
            <a:prstGeom prst="rect">
              <a:avLst/>
            </a:prstGeom>
          </p:spPr>
        </p:pic>
      </p:grpSp>
      <p:grpSp>
        <p:nvGrpSpPr>
          <p:cNvPr id="10" name="Group 9">
            <a:extLst>
              <a:ext uri="{FF2B5EF4-FFF2-40B4-BE49-F238E27FC236}">
                <a16:creationId xmlns:a16="http://schemas.microsoft.com/office/drawing/2014/main" id="{334E15AB-4666-4D28-8E0B-AED31D693201}"/>
              </a:ext>
            </a:extLst>
          </p:cNvPr>
          <p:cNvGrpSpPr/>
          <p:nvPr/>
        </p:nvGrpSpPr>
        <p:grpSpPr>
          <a:xfrm>
            <a:off x="6483587" y="4943275"/>
            <a:ext cx="3569860" cy="1550282"/>
            <a:chOff x="2024672" y="4943275"/>
            <a:chExt cx="3569860" cy="1550282"/>
          </a:xfrm>
        </p:grpSpPr>
        <p:grpSp>
          <p:nvGrpSpPr>
            <p:cNvPr id="45" name="Group 44">
              <a:extLst>
                <a:ext uri="{FF2B5EF4-FFF2-40B4-BE49-F238E27FC236}">
                  <a16:creationId xmlns:a16="http://schemas.microsoft.com/office/drawing/2014/main" id="{DF2DC1CA-C026-44FB-BC3B-9923EDC3D36E}"/>
                </a:ext>
              </a:extLst>
            </p:cNvPr>
            <p:cNvGrpSpPr/>
            <p:nvPr/>
          </p:nvGrpSpPr>
          <p:grpSpPr>
            <a:xfrm>
              <a:off x="2714923" y="4943275"/>
              <a:ext cx="2403708" cy="620571"/>
              <a:chOff x="2971800" y="1293976"/>
              <a:chExt cx="3123560" cy="806418"/>
            </a:xfrm>
          </p:grpSpPr>
          <p:grpSp>
            <p:nvGrpSpPr>
              <p:cNvPr id="46" name="Group 26">
                <a:extLst>
                  <a:ext uri="{FF2B5EF4-FFF2-40B4-BE49-F238E27FC236}">
                    <a16:creationId xmlns:a16="http://schemas.microsoft.com/office/drawing/2014/main" id="{61BF684A-23B3-4DCE-9095-664710BB8341}"/>
                  </a:ext>
                </a:extLst>
              </p:cNvPr>
              <p:cNvGrpSpPr/>
              <p:nvPr/>
            </p:nvGrpSpPr>
            <p:grpSpPr>
              <a:xfrm>
                <a:off x="2971800" y="1293976"/>
                <a:ext cx="3123560" cy="806418"/>
                <a:chOff x="0" y="-38100"/>
                <a:chExt cx="1233999" cy="318585"/>
              </a:xfrm>
            </p:grpSpPr>
            <p:sp>
              <p:nvSpPr>
                <p:cNvPr id="48" name="Freeform 27">
                  <a:extLst>
                    <a:ext uri="{FF2B5EF4-FFF2-40B4-BE49-F238E27FC236}">
                      <a16:creationId xmlns:a16="http://schemas.microsoft.com/office/drawing/2014/main" id="{886330DD-85CE-494B-98D2-AD1146452278}"/>
                    </a:ext>
                  </a:extLst>
                </p:cNvPr>
                <p:cNvSpPr/>
                <p:nvPr/>
              </p:nvSpPr>
              <p:spPr>
                <a:xfrm>
                  <a:off x="0" y="0"/>
                  <a:ext cx="1233999" cy="280485"/>
                </a:xfrm>
                <a:custGeom>
                  <a:avLst/>
                  <a:gdLst/>
                  <a:ahLst/>
                  <a:cxnLst/>
                  <a:rect l="l" t="t" r="r" b="b"/>
                  <a:pathLst>
                    <a:path w="1134452" h="280485">
                      <a:moveTo>
                        <a:pt x="91666" y="0"/>
                      </a:moveTo>
                      <a:lnTo>
                        <a:pt x="1042787" y="0"/>
                      </a:lnTo>
                      <a:cubicBezTo>
                        <a:pt x="1093412" y="0"/>
                        <a:pt x="1134452" y="41040"/>
                        <a:pt x="1134452" y="91666"/>
                      </a:cubicBezTo>
                      <a:lnTo>
                        <a:pt x="1134452" y="188819"/>
                      </a:lnTo>
                      <a:cubicBezTo>
                        <a:pt x="1134452" y="213130"/>
                        <a:pt x="1124795" y="236446"/>
                        <a:pt x="1107604" y="253637"/>
                      </a:cubicBezTo>
                      <a:cubicBezTo>
                        <a:pt x="1090413" y="270827"/>
                        <a:pt x="1067098" y="280485"/>
                        <a:pt x="1042787" y="280485"/>
                      </a:cubicBezTo>
                      <a:lnTo>
                        <a:pt x="91666" y="280485"/>
                      </a:lnTo>
                      <a:cubicBezTo>
                        <a:pt x="67354" y="280485"/>
                        <a:pt x="44039" y="270827"/>
                        <a:pt x="26848" y="253637"/>
                      </a:cubicBezTo>
                      <a:cubicBezTo>
                        <a:pt x="9658" y="236446"/>
                        <a:pt x="0" y="213130"/>
                        <a:pt x="0" y="188819"/>
                      </a:cubicBezTo>
                      <a:lnTo>
                        <a:pt x="0" y="91666"/>
                      </a:lnTo>
                      <a:cubicBezTo>
                        <a:pt x="0" y="67354"/>
                        <a:pt x="9658" y="44039"/>
                        <a:pt x="26848" y="26848"/>
                      </a:cubicBezTo>
                      <a:cubicBezTo>
                        <a:pt x="44039" y="9658"/>
                        <a:pt x="67354" y="0"/>
                        <a:pt x="91666" y="0"/>
                      </a:cubicBezTo>
                      <a:close/>
                    </a:path>
                  </a:pathLst>
                </a:custGeom>
                <a:solidFill>
                  <a:srgbClr val="FFFFFF"/>
                </a:solidFill>
              </p:spPr>
            </p:sp>
            <p:sp>
              <p:nvSpPr>
                <p:cNvPr id="49" name="TextBox 28">
                  <a:extLst>
                    <a:ext uri="{FF2B5EF4-FFF2-40B4-BE49-F238E27FC236}">
                      <a16:creationId xmlns:a16="http://schemas.microsoft.com/office/drawing/2014/main" id="{D3F57115-3972-4C22-B386-6FDB7CC82368}"/>
                    </a:ext>
                  </a:extLst>
                </p:cNvPr>
                <p:cNvSpPr txBox="1"/>
                <p:nvPr/>
              </p:nvSpPr>
              <p:spPr>
                <a:xfrm>
                  <a:off x="0" y="-38100"/>
                  <a:ext cx="1134452" cy="318585"/>
                </a:xfrm>
                <a:prstGeom prst="rect">
                  <a:avLst/>
                </a:prstGeom>
              </p:spPr>
              <p:txBody>
                <a:bodyPr lIns="33867" tIns="33867" rIns="33867" bIns="33867" rtlCol="0" anchor="ctr"/>
                <a:lstStyle/>
                <a:p>
                  <a:pPr algn="ctr">
                    <a:lnSpc>
                      <a:spcPts val="1773"/>
                    </a:lnSpc>
                  </a:pPr>
                  <a:endParaRPr sz="600"/>
                </a:p>
              </p:txBody>
            </p:sp>
          </p:grpSp>
          <p:sp>
            <p:nvSpPr>
              <p:cNvPr id="47" name="TextBox 7">
                <a:extLst>
                  <a:ext uri="{FF2B5EF4-FFF2-40B4-BE49-F238E27FC236}">
                    <a16:creationId xmlns:a16="http://schemas.microsoft.com/office/drawing/2014/main" id="{1EF711BA-DD8D-467A-B686-097A5237DA40}"/>
                  </a:ext>
                </a:extLst>
              </p:cNvPr>
              <p:cNvSpPr txBox="1"/>
              <p:nvPr/>
            </p:nvSpPr>
            <p:spPr>
              <a:xfrm>
                <a:off x="3097789" y="1545174"/>
                <a:ext cx="2871583" cy="384951"/>
              </a:xfrm>
              <a:prstGeom prst="rect">
                <a:avLst/>
              </a:prstGeom>
            </p:spPr>
            <p:txBody>
              <a:bodyPr wrap="square" lIns="0" tIns="0" rIns="0" bIns="0" rtlCol="0" anchor="ctr">
                <a:spAutoFit/>
              </a:bodyPr>
              <a:lstStyle>
                <a:defPPr>
                  <a:defRPr lang="en-US"/>
                </a:defPPr>
                <a:lvl1pPr algn="ctr" rtl="1">
                  <a:lnSpc>
                    <a:spcPct val="150000"/>
                  </a:lnSpc>
                  <a:defRPr sz="1400">
                    <a:solidFill>
                      <a:srgbClr val="AC0000"/>
                    </a:solidFill>
                    <a:latin typeface="IRANSansXFaNum DemiBold D4" pitchFamily="2" charset="-78"/>
                    <a:cs typeface="IRANSansXFaNum DemiBold D4" pitchFamily="2" charset="-78"/>
                  </a:defRPr>
                </a:lvl1pPr>
              </a:lstStyle>
              <a:p>
                <a:r>
                  <a:rPr lang="en-US" dirty="0">
                    <a:latin typeface="IRANSansXFaNum Black D4" pitchFamily="2" charset="-78"/>
                    <a:cs typeface="IRANSansXFaNum Black D4" pitchFamily="2" charset="-78"/>
                  </a:rPr>
                  <a:t>International</a:t>
                </a:r>
                <a:endParaRPr lang="fa-IR" dirty="0">
                  <a:latin typeface="IRANSansXFaNum Black D4" pitchFamily="2" charset="-78"/>
                  <a:cs typeface="IRANSansXFaNum Black D4" pitchFamily="2" charset="-78"/>
                </a:endParaRPr>
              </a:p>
            </p:txBody>
          </p:sp>
        </p:grpSp>
        <p:sp>
          <p:nvSpPr>
            <p:cNvPr id="52" name="Rectangle 51">
              <a:extLst>
                <a:ext uri="{FF2B5EF4-FFF2-40B4-BE49-F238E27FC236}">
                  <a16:creationId xmlns:a16="http://schemas.microsoft.com/office/drawing/2014/main" id="{F02EC2C3-B8E1-4C14-A0BF-503A853B3279}"/>
                </a:ext>
              </a:extLst>
            </p:cNvPr>
            <p:cNvSpPr/>
            <p:nvPr/>
          </p:nvSpPr>
          <p:spPr>
            <a:xfrm>
              <a:off x="2290650" y="5593311"/>
              <a:ext cx="3303882" cy="900246"/>
            </a:xfrm>
            <a:prstGeom prst="rect">
              <a:avLst/>
            </a:prstGeom>
          </p:spPr>
          <p:txBody>
            <a:bodyPr wrap="square">
              <a:spAutoFit/>
            </a:bodyPr>
            <a:lstStyle/>
            <a:p>
              <a:pPr algn="ctr">
                <a:lnSpc>
                  <a:spcPct val="150000"/>
                </a:lnSpc>
              </a:pPr>
              <a:r>
                <a:rPr lang="en-US" sz="1200" dirty="0">
                  <a:solidFill>
                    <a:schemeClr val="bg1"/>
                  </a:solidFill>
                  <a:latin typeface="IRANSans Light" panose="020B0506030804020204" pitchFamily="34" charset="-78"/>
                  <a:cs typeface="IRANSans Light" panose="020B0506030804020204" pitchFamily="34" charset="-78"/>
                </a:rPr>
                <a:t>Market Research | Strategy Development | Creativity Based on Culture | Campaign Management and Execution</a:t>
              </a:r>
              <a:endParaRPr lang="fa-IR" sz="1200" dirty="0">
                <a:solidFill>
                  <a:schemeClr val="bg1"/>
                </a:solidFill>
                <a:latin typeface="IRANSans Light" panose="020B0506030804020204" pitchFamily="34" charset="-78"/>
                <a:cs typeface="IRANSans Light" panose="020B0506030804020204" pitchFamily="34" charset="-78"/>
              </a:endParaRPr>
            </a:p>
          </p:txBody>
        </p:sp>
        <p:pic>
          <p:nvPicPr>
            <p:cNvPr id="57" name="Picture 56">
              <a:extLst>
                <a:ext uri="{FF2B5EF4-FFF2-40B4-BE49-F238E27FC236}">
                  <a16:creationId xmlns:a16="http://schemas.microsoft.com/office/drawing/2014/main" id="{3193AB21-AE5D-480E-B3C0-2351AEE13EAE}"/>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024672" y="5025641"/>
              <a:ext cx="530056" cy="530056"/>
            </a:xfrm>
            <a:prstGeom prst="rect">
              <a:avLst/>
            </a:prstGeom>
          </p:spPr>
        </p:pic>
      </p:grpSp>
      <p:pic>
        <p:nvPicPr>
          <p:cNvPr id="58" name="Picture 57">
            <a:extLst>
              <a:ext uri="{FF2B5EF4-FFF2-40B4-BE49-F238E27FC236}">
                <a16:creationId xmlns:a16="http://schemas.microsoft.com/office/drawing/2014/main" id="{11FE001D-AC59-43B6-8885-3248F4A87365}"/>
              </a:ext>
            </a:extLst>
          </p:cNvPr>
          <p:cNvPicPr>
            <a:picLocks noChangeAspect="1"/>
          </p:cNvPicPr>
          <p:nvPr/>
        </p:nvPicPr>
        <p:blipFill>
          <a:blip r:embed="rId11" cstate="print">
            <a:lum bright="70000" contrast="-70000"/>
            <a:extLst>
              <a:ext uri="{BEBA8EAE-BF5A-486C-A8C5-ECC9F3942E4B}">
                <a14:imgProps xmlns:a14="http://schemas.microsoft.com/office/drawing/2010/main">
                  <a14:imgLayer r:embed="rId12">
                    <a14:imgEffect>
                      <a14:artisticPhotocopy/>
                    </a14:imgEffect>
                  </a14:imgLayer>
                </a14:imgProps>
              </a:ext>
              <a:ext uri="{28A0092B-C50C-407E-A947-70E740481C1C}">
                <a14:useLocalDpi xmlns:a14="http://schemas.microsoft.com/office/drawing/2010/main" val="0"/>
              </a:ext>
            </a:extLst>
          </a:blip>
          <a:stretch>
            <a:fillRect/>
          </a:stretch>
        </p:blipFill>
        <p:spPr>
          <a:xfrm>
            <a:off x="146305" y="5714997"/>
            <a:ext cx="1143003" cy="1143003"/>
          </a:xfrm>
          <a:prstGeom prst="rect">
            <a:avLst/>
          </a:prstGeom>
        </p:spPr>
      </p:pic>
    </p:spTree>
    <p:extLst>
      <p:ext uri="{BB962C8B-B14F-4D97-AF65-F5344CB8AC3E}">
        <p14:creationId xmlns:p14="http://schemas.microsoft.com/office/powerpoint/2010/main" val="9573991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7141A"/>
        </a:solidFill>
        <a:effectLst/>
      </p:bgPr>
    </p:bg>
    <p:spTree>
      <p:nvGrpSpPr>
        <p:cNvPr id="1" name=""/>
        <p:cNvGrpSpPr/>
        <p:nvPr/>
      </p:nvGrpSpPr>
      <p:grpSpPr>
        <a:xfrm>
          <a:off x="0" y="0"/>
          <a:ext cx="0" cy="0"/>
          <a:chOff x="0" y="0"/>
          <a:chExt cx="0" cy="0"/>
        </a:xfrm>
      </p:grpSpPr>
      <p:sp>
        <p:nvSpPr>
          <p:cNvPr id="6" name="TextBox 6"/>
          <p:cNvSpPr txBox="1"/>
          <p:nvPr/>
        </p:nvSpPr>
        <p:spPr>
          <a:xfrm>
            <a:off x="2124337" y="2437495"/>
            <a:ext cx="7943326" cy="1154162"/>
          </a:xfrm>
          <a:prstGeom prst="rect">
            <a:avLst/>
          </a:prstGeom>
        </p:spPr>
        <p:txBody>
          <a:bodyPr wrap="square" lIns="0" tIns="0" rIns="0" bIns="0" rtlCol="0" anchor="t">
            <a:spAutoFit/>
          </a:bodyPr>
          <a:lstStyle/>
          <a:p>
            <a:pPr algn="ctr" rtl="1">
              <a:lnSpc>
                <a:spcPts val="8950"/>
              </a:lnSpc>
            </a:pPr>
            <a:r>
              <a:rPr lang="en-US" sz="7200" dirty="0">
                <a:solidFill>
                  <a:srgbClr val="FFFFFF"/>
                </a:solidFill>
                <a:latin typeface="IRANSansXFaNum Black D4" pitchFamily="2" charset="-78"/>
                <a:ea typeface="League Spartan"/>
                <a:cs typeface="IRANSansXFaNum Black D4" pitchFamily="2" charset="-78"/>
                <a:sym typeface="League Spartan"/>
              </a:rPr>
              <a:t>Portfolio</a:t>
            </a:r>
          </a:p>
        </p:txBody>
      </p:sp>
      <p:sp>
        <p:nvSpPr>
          <p:cNvPr id="8" name="Freeform 5">
            <a:extLst>
              <a:ext uri="{FF2B5EF4-FFF2-40B4-BE49-F238E27FC236}">
                <a16:creationId xmlns:a16="http://schemas.microsoft.com/office/drawing/2014/main" id="{C2AB7987-4DDE-49C8-ABFC-BA094FFE5E20}"/>
              </a:ext>
            </a:extLst>
          </p:cNvPr>
          <p:cNvSpPr/>
          <p:nvPr/>
        </p:nvSpPr>
        <p:spPr>
          <a:xfrm>
            <a:off x="5349477" y="3875035"/>
            <a:ext cx="1070911" cy="1247058"/>
          </a:xfrm>
          <a:custGeom>
            <a:avLst/>
            <a:gdLst/>
            <a:ahLst/>
            <a:cxnLst/>
            <a:rect l="l" t="t" r="r" b="b"/>
            <a:pathLst>
              <a:path w="854383" h="994915">
                <a:moveTo>
                  <a:pt x="0" y="0"/>
                </a:moveTo>
                <a:lnTo>
                  <a:pt x="854383" y="0"/>
                </a:lnTo>
                <a:lnTo>
                  <a:pt x="854383" y="994915"/>
                </a:lnTo>
                <a:lnTo>
                  <a:pt x="0" y="99491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extLst>
      <p:ext uri="{BB962C8B-B14F-4D97-AF65-F5344CB8AC3E}">
        <p14:creationId xmlns:p14="http://schemas.microsoft.com/office/powerpoint/2010/main" val="2202053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1501689C-A70E-443A-8434-7C66D96978DA}"/>
              </a:ext>
            </a:extLst>
          </p:cNvPr>
          <p:cNvSpPr txBox="1"/>
          <p:nvPr/>
        </p:nvSpPr>
        <p:spPr>
          <a:xfrm>
            <a:off x="2053214" y="4247231"/>
            <a:ext cx="2528256" cy="276999"/>
          </a:xfrm>
          <a:prstGeom prst="rect">
            <a:avLst/>
          </a:prstGeom>
          <a:noFill/>
          <a:effectLst/>
        </p:spPr>
        <p:txBody>
          <a:bodyPr wrap="none" rtlCol="0">
            <a:spAutoFit/>
          </a:bodyPr>
          <a:lstStyle>
            <a:defPPr>
              <a:defRPr lang="en-US"/>
            </a:defPPr>
            <a:lvl1pPr>
              <a:defRPr sz="1200" spc="300">
                <a:latin typeface="Poppins ExtraLight" panose="00000300000000000000" pitchFamily="2" charset="0"/>
                <a:cs typeface="Poppins ExtraLight" panose="00000300000000000000" pitchFamily="2" charset="0"/>
              </a:defRPr>
            </a:lvl1pPr>
          </a:lstStyle>
          <a:p>
            <a:r>
              <a:rPr lang="en-US" spc="0" dirty="0">
                <a:latin typeface="IRANSans Light" panose="020B0506030804020204" pitchFamily="34" charset="-78"/>
                <a:cs typeface="IRANSans Light" panose="020B0506030804020204" pitchFamily="34" charset="-78"/>
              </a:rPr>
              <a:t>Designed for Samsung Electronics</a:t>
            </a:r>
          </a:p>
        </p:txBody>
      </p:sp>
      <p:sp>
        <p:nvSpPr>
          <p:cNvPr id="16" name="Freeform 8">
            <a:extLst>
              <a:ext uri="{FF2B5EF4-FFF2-40B4-BE49-F238E27FC236}">
                <a16:creationId xmlns:a16="http://schemas.microsoft.com/office/drawing/2014/main" id="{1D427AFA-7C7B-4861-B283-6EAC1C848A4B}"/>
              </a:ext>
            </a:extLst>
          </p:cNvPr>
          <p:cNvSpPr/>
          <p:nvPr/>
        </p:nvSpPr>
        <p:spPr>
          <a:xfrm flipV="1">
            <a:off x="5974080" y="-228600"/>
            <a:ext cx="9850385" cy="5265479"/>
          </a:xfrm>
          <a:custGeom>
            <a:avLst/>
            <a:gdLst/>
            <a:ahLst/>
            <a:cxnLst/>
            <a:rect l="l" t="t" r="r" b="b"/>
            <a:pathLst>
              <a:path w="14775578" h="7898218">
                <a:moveTo>
                  <a:pt x="0" y="0"/>
                </a:moveTo>
                <a:lnTo>
                  <a:pt x="14775579" y="0"/>
                </a:lnTo>
                <a:lnTo>
                  <a:pt x="14775579" y="7898218"/>
                </a:lnTo>
                <a:lnTo>
                  <a:pt x="0" y="7898218"/>
                </a:lnTo>
                <a:lnTo>
                  <a:pt x="0" y="0"/>
                </a:lnTo>
                <a:close/>
              </a:path>
            </a:pathLst>
          </a:custGeom>
          <a:blipFill>
            <a:blip r:embed="rId2">
              <a:alphaModFix amt="6000"/>
              <a:extLst>
                <a:ext uri="{96DAC541-7B7A-43D3-8B79-37D633B846F1}">
                  <asvg:svgBlip xmlns:asvg="http://schemas.microsoft.com/office/drawing/2016/SVG/main" r:embed="rId3"/>
                </a:ext>
              </a:extLst>
            </a:blip>
            <a:stretch>
              <a:fillRect/>
            </a:stretch>
          </a:blipFill>
          <a:effectLst/>
        </p:spPr>
        <p:txBody>
          <a:bodyPr/>
          <a:lstStyle/>
          <a:p>
            <a:endParaRPr lang="en-US" sz="800" dirty="0"/>
          </a:p>
        </p:txBody>
      </p:sp>
      <p:sp>
        <p:nvSpPr>
          <p:cNvPr id="25" name="TextBox 24">
            <a:extLst>
              <a:ext uri="{FF2B5EF4-FFF2-40B4-BE49-F238E27FC236}">
                <a16:creationId xmlns:a16="http://schemas.microsoft.com/office/drawing/2014/main" id="{0A7AD686-C4F5-4D84-A566-0973410840AD}"/>
              </a:ext>
            </a:extLst>
          </p:cNvPr>
          <p:cNvSpPr txBox="1"/>
          <p:nvPr/>
        </p:nvSpPr>
        <p:spPr>
          <a:xfrm>
            <a:off x="970385" y="5941331"/>
            <a:ext cx="3403496" cy="461665"/>
          </a:xfrm>
          <a:prstGeom prst="rect">
            <a:avLst/>
          </a:prstGeom>
          <a:noFill/>
          <a:effectLst/>
        </p:spPr>
        <p:txBody>
          <a:bodyPr wrap="none" rtlCol="0">
            <a:spAutoFit/>
          </a:bodyPr>
          <a:lstStyle>
            <a:defPPr>
              <a:defRPr lang="en-US"/>
            </a:defPPr>
            <a:lvl1pPr>
              <a:defRPr sz="2000">
                <a:solidFill>
                  <a:schemeClr val="bg1"/>
                </a:solidFill>
                <a:latin typeface="Poppins ExtraLight" panose="00000300000000000000" pitchFamily="2" charset="0"/>
                <a:cs typeface="Poppins ExtraLight" panose="00000300000000000000" pitchFamily="2" charset="0"/>
              </a:defRPr>
            </a:lvl1pPr>
          </a:lstStyle>
          <a:p>
            <a:r>
              <a:rPr lang="en-US" sz="1200" spc="300" dirty="0">
                <a:solidFill>
                  <a:schemeClr val="tx1"/>
                </a:solidFill>
                <a:latin typeface="IRANSans Light" panose="020B0506030804020204" pitchFamily="34" charset="-78"/>
                <a:cs typeface="IRANSans Light" panose="020B0506030804020204" pitchFamily="34" charset="-78"/>
              </a:rPr>
              <a:t>02182100621  </a:t>
            </a:r>
            <a:r>
              <a:rPr lang="en-US" sz="1200" spc="300" dirty="0">
                <a:solidFill>
                  <a:srgbClr val="C7141A"/>
                </a:solidFill>
                <a:latin typeface="IRANSans Light" panose="020B0506030804020204" pitchFamily="34" charset="-78"/>
                <a:cs typeface="IRANSans Light" panose="020B0506030804020204" pitchFamily="34" charset="-78"/>
              </a:rPr>
              <a:t>|</a:t>
            </a:r>
            <a:r>
              <a:rPr lang="en-US" sz="1200" spc="300" dirty="0">
                <a:solidFill>
                  <a:schemeClr val="tx1"/>
                </a:solidFill>
                <a:latin typeface="IRANSans Light" panose="020B0506030804020204" pitchFamily="34" charset="-78"/>
                <a:cs typeface="IRANSans Light" panose="020B0506030804020204" pitchFamily="34" charset="-78"/>
              </a:rPr>
              <a:t>  </a:t>
            </a:r>
            <a:r>
              <a:rPr lang="en-US" sz="1200" spc="300" dirty="0" err="1">
                <a:solidFill>
                  <a:schemeClr val="tx1"/>
                </a:solidFill>
                <a:latin typeface="IRANSans Light" panose="020B0506030804020204" pitchFamily="34" charset="-78"/>
                <a:cs typeface="IRANSans Light" panose="020B0506030804020204" pitchFamily="34" charset="-78"/>
              </a:rPr>
              <a:t>deema.agency</a:t>
            </a:r>
            <a:endParaRPr lang="en-US" sz="1200" u="sng" spc="300" dirty="0">
              <a:solidFill>
                <a:srgbClr val="C7141A"/>
              </a:solidFill>
              <a:latin typeface="IRANSansXFaNum ExtraBold D4" pitchFamily="2" charset="-78"/>
              <a:cs typeface="IRANSansXFaNum ExtraBold D4" pitchFamily="2" charset="-78"/>
            </a:endParaRPr>
          </a:p>
          <a:p>
            <a:endParaRPr lang="en-US" sz="1200" spc="300" dirty="0">
              <a:solidFill>
                <a:schemeClr val="tx1"/>
              </a:solidFill>
              <a:latin typeface="IRANSans Light" panose="020B0506030804020204" pitchFamily="34" charset="-78"/>
              <a:cs typeface="IRANSans Light" panose="020B0506030804020204" pitchFamily="34" charset="-78"/>
            </a:endParaRPr>
          </a:p>
        </p:txBody>
      </p:sp>
      <p:sp>
        <p:nvSpPr>
          <p:cNvPr id="14" name="TextBox 13">
            <a:extLst>
              <a:ext uri="{FF2B5EF4-FFF2-40B4-BE49-F238E27FC236}">
                <a16:creationId xmlns:a16="http://schemas.microsoft.com/office/drawing/2014/main" id="{44B5C93D-F49C-4858-9F6A-CE856F253E67}"/>
              </a:ext>
            </a:extLst>
          </p:cNvPr>
          <p:cNvSpPr txBox="1"/>
          <p:nvPr/>
        </p:nvSpPr>
        <p:spPr>
          <a:xfrm>
            <a:off x="970385" y="455004"/>
            <a:ext cx="2560316" cy="307777"/>
          </a:xfrm>
          <a:prstGeom prst="rect">
            <a:avLst/>
          </a:prstGeom>
          <a:noFill/>
          <a:effectLst/>
        </p:spPr>
        <p:txBody>
          <a:bodyPr wrap="none" rtlCol="0">
            <a:spAutoFit/>
          </a:bodyPr>
          <a:lstStyle>
            <a:defPPr>
              <a:defRPr lang="en-US"/>
            </a:defPPr>
            <a:lvl1pPr>
              <a:defRPr sz="1200" spc="300">
                <a:latin typeface="Poppins ExtraLight" panose="00000300000000000000" pitchFamily="2" charset="0"/>
                <a:cs typeface="Poppins ExtraLight" panose="00000300000000000000" pitchFamily="2" charset="0"/>
              </a:defRPr>
            </a:lvl1pPr>
          </a:lstStyle>
          <a:p>
            <a:r>
              <a:rPr lang="en-US" sz="1400" dirty="0">
                <a:latin typeface="IRANSans Light" panose="020B0506030804020204" pitchFamily="34" charset="-78"/>
                <a:cs typeface="IRANSans Light" panose="020B0506030804020204" pitchFamily="34" charset="-78"/>
              </a:rPr>
              <a:t>Portfolio Highlights</a:t>
            </a:r>
          </a:p>
        </p:txBody>
      </p:sp>
      <p:pic>
        <p:nvPicPr>
          <p:cNvPr id="3" name="Picture 2">
            <a:extLst>
              <a:ext uri="{FF2B5EF4-FFF2-40B4-BE49-F238E27FC236}">
                <a16:creationId xmlns:a16="http://schemas.microsoft.com/office/drawing/2014/main" id="{07FEBB3F-821F-4087-ACBC-3FAFAC2A9F67}"/>
              </a:ext>
            </a:extLst>
          </p:cNvPr>
          <p:cNvPicPr>
            <a:picLocks noChangeAspect="1"/>
          </p:cNvPicPr>
          <p:nvPr/>
        </p:nvPicPr>
        <p:blipFill rotWithShape="1">
          <a:blip r:embed="rId4">
            <a:extLst>
              <a:ext uri="{28A0092B-C50C-407E-A947-70E740481C1C}">
                <a14:useLocalDpi xmlns:a14="http://schemas.microsoft.com/office/drawing/2010/main" val="0"/>
              </a:ext>
            </a:extLst>
          </a:blip>
          <a:srcRect l="7807" t="27298" r="6673" b="32842"/>
          <a:stretch/>
        </p:blipFill>
        <p:spPr>
          <a:xfrm>
            <a:off x="970385" y="2456880"/>
            <a:ext cx="3833976" cy="1790351"/>
          </a:xfrm>
          <a:prstGeom prst="rect">
            <a:avLst/>
          </a:prstGeom>
          <a:effectLst/>
        </p:spPr>
      </p:pic>
      <p:grpSp>
        <p:nvGrpSpPr>
          <p:cNvPr id="2" name="Group 1">
            <a:extLst>
              <a:ext uri="{FF2B5EF4-FFF2-40B4-BE49-F238E27FC236}">
                <a16:creationId xmlns:a16="http://schemas.microsoft.com/office/drawing/2014/main" id="{624874A4-2C64-4672-B12A-C3FED3563711}"/>
              </a:ext>
            </a:extLst>
          </p:cNvPr>
          <p:cNvGrpSpPr/>
          <p:nvPr/>
        </p:nvGrpSpPr>
        <p:grpSpPr>
          <a:xfrm>
            <a:off x="6096000" y="1008778"/>
            <a:ext cx="5338383" cy="4686553"/>
            <a:chOff x="7668638" y="174305"/>
            <a:chExt cx="7333804" cy="6438328"/>
          </a:xfrm>
        </p:grpSpPr>
        <mc:AlternateContent xmlns:mc="http://schemas.openxmlformats.org/markup-compatibility/2006" xmlns:pslz="http://schemas.microsoft.com/office/powerpoint/2016/slidezoom">
          <mc:Choice Requires="pslz">
            <p:graphicFrame>
              <p:nvGraphicFramePr>
                <p:cNvPr id="29" name="Slide Zoom 28">
                  <a:extLst>
                    <a:ext uri="{FF2B5EF4-FFF2-40B4-BE49-F238E27FC236}">
                      <a16:creationId xmlns:a16="http://schemas.microsoft.com/office/drawing/2014/main" id="{A7D36327-2AA5-434D-AD92-12CB68B6BE96}"/>
                    </a:ext>
                  </a:extLst>
                </p:cNvPr>
                <p:cNvGraphicFramePr>
                  <a:graphicFrameLocks noChangeAspect="1"/>
                </p:cNvGraphicFramePr>
                <p:nvPr/>
              </p:nvGraphicFramePr>
              <p:xfrm>
                <a:off x="11449465" y="4614083"/>
                <a:ext cx="3552977" cy="1998550"/>
              </p:xfrm>
              <a:graphic>
                <a:graphicData uri="http://schemas.microsoft.com/office/powerpoint/2016/slidezoom">
                  <pslz:sldZm>
                    <pslz:sldZmObj sldId="263" cId="2961445479">
                      <pslz:zmPr id="{78286BD8-9ECE-4952-8F32-C8972BFF6BE1}" transitionDur="1000">
                        <p166:blipFill xmlns:p166="http://schemas.microsoft.com/office/powerpoint/2016/6/main">
                          <a:blip r:embed="rId5"/>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29" name="Slide Zoom 28">
                  <a:hlinkClick r:id="rId6" action="ppaction://hlinksldjump"/>
                  <a:extLst>
                    <a:ext uri="{FF2B5EF4-FFF2-40B4-BE49-F238E27FC236}">
                      <a16:creationId xmlns:a16="http://schemas.microsoft.com/office/drawing/2014/main" id="{A7D36327-2AA5-434D-AD92-12CB68B6BE96}"/>
                    </a:ext>
                  </a:extLst>
                </p:cNvPr>
                <p:cNvPicPr>
                  <a:picLocks noGrp="1" noRot="1" noChangeAspect="1" noMove="1" noResize="1" noEditPoints="1" noAdjustHandles="1" noChangeArrowheads="1" noChangeShapeType="1"/>
                </p:cNvPicPr>
                <p:nvPr/>
              </p:nvPicPr>
              <p:blipFill>
                <a:blip r:embed="rId7"/>
                <a:stretch>
                  <a:fillRect/>
                </a:stretch>
              </p:blipFill>
              <p:spPr>
                <a:xfrm>
                  <a:off x="8848119" y="4240557"/>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455E1835-1C51-4AA4-80E3-DC5114BC6F86}"/>
                    </a:ext>
                  </a:extLst>
                </p:cNvPr>
                <p:cNvGraphicFramePr>
                  <a:graphicFrameLocks noChangeAspect="1"/>
                </p:cNvGraphicFramePr>
                <p:nvPr/>
              </p:nvGraphicFramePr>
              <p:xfrm>
                <a:off x="7668638" y="174305"/>
                <a:ext cx="3552977" cy="1998550"/>
              </p:xfrm>
              <a:graphic>
                <a:graphicData uri="http://schemas.microsoft.com/office/powerpoint/2016/slidezoom">
                  <pslz:sldZm>
                    <pslz:sldZmObj sldId="258" cId="3111553098">
                      <pslz:zmPr id="{31749D9E-AAB6-4E50-91CE-F392DB3BDE85}" transitionDur="1000">
                        <p166:blipFill xmlns:p166="http://schemas.microsoft.com/office/powerpoint/2016/6/main">
                          <a:blip r:embed="rId8"/>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12" name="Slide Zoom 11">
                  <a:hlinkClick r:id="rId9" action="ppaction://hlinksldjump"/>
                  <a:extLst>
                    <a:ext uri="{FF2B5EF4-FFF2-40B4-BE49-F238E27FC236}">
                      <a16:creationId xmlns:a16="http://schemas.microsoft.com/office/drawing/2014/main" id="{455E1835-1C51-4AA4-80E3-DC5114BC6F86}"/>
                    </a:ext>
                  </a:extLst>
                </p:cNvPr>
                <p:cNvPicPr>
                  <a:picLocks noGrp="1" noRot="1" noChangeAspect="1" noMove="1" noResize="1" noEditPoints="1" noAdjustHandles="1" noChangeArrowheads="1" noChangeShapeType="1"/>
                </p:cNvPicPr>
                <p:nvPr/>
              </p:nvPicPr>
              <p:blipFill>
                <a:blip r:embed="rId10"/>
                <a:stretch>
                  <a:fillRect/>
                </a:stretch>
              </p:blipFill>
              <p:spPr>
                <a:xfrm>
                  <a:off x="6096000" y="1008778"/>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mc:AlternateContent xmlns:mc="http://schemas.openxmlformats.org/markup-compatibility/2006" xmlns:pslz="http://schemas.microsoft.com/office/powerpoint/2016/slidezoom">
          <mc:Choice Requires="pslz">
            <p:graphicFrame>
              <p:nvGraphicFramePr>
                <p:cNvPr id="17" name="Slide Zoom 16">
                  <a:extLst>
                    <a:ext uri="{FF2B5EF4-FFF2-40B4-BE49-F238E27FC236}">
                      <a16:creationId xmlns:a16="http://schemas.microsoft.com/office/drawing/2014/main" id="{8A89467D-E00C-422C-B47C-2B23C2DEF924}"/>
                    </a:ext>
                  </a:extLst>
                </p:cNvPr>
                <p:cNvGraphicFramePr>
                  <a:graphicFrameLocks noChangeAspect="1"/>
                </p:cNvGraphicFramePr>
                <p:nvPr/>
              </p:nvGraphicFramePr>
              <p:xfrm>
                <a:off x="7668638" y="2394194"/>
                <a:ext cx="3552977" cy="1998550"/>
              </p:xfrm>
              <a:graphic>
                <a:graphicData uri="http://schemas.microsoft.com/office/powerpoint/2016/slidezoom">
                  <pslz:sldZm>
                    <pslz:sldZmObj sldId="264" cId="3945262198">
                      <pslz:zmPr id="{1E2B924A-ACA0-4B0E-B80A-1348D992224D}" transitionDur="1000">
                        <p166:blipFill xmlns:p166="http://schemas.microsoft.com/office/powerpoint/2016/6/main">
                          <a:blip r:embed="rId11"/>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17" name="Slide Zoom 16">
                  <a:hlinkClick r:id="rId12" action="ppaction://hlinksldjump"/>
                  <a:extLst>
                    <a:ext uri="{FF2B5EF4-FFF2-40B4-BE49-F238E27FC236}">
                      <a16:creationId xmlns:a16="http://schemas.microsoft.com/office/drawing/2014/main" id="{8A89467D-E00C-422C-B47C-2B23C2DEF924}"/>
                    </a:ext>
                  </a:extLst>
                </p:cNvPr>
                <p:cNvPicPr>
                  <a:picLocks noGrp="1" noRot="1" noChangeAspect="1" noMove="1" noResize="1" noEditPoints="1" noAdjustHandles="1" noChangeArrowheads="1" noChangeShapeType="1"/>
                </p:cNvPicPr>
                <p:nvPr/>
              </p:nvPicPr>
              <p:blipFill>
                <a:blip r:embed="rId13"/>
                <a:stretch>
                  <a:fillRect/>
                </a:stretch>
              </p:blipFill>
              <p:spPr>
                <a:xfrm>
                  <a:off x="6096000" y="2624668"/>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C8B95CE2-50D5-42F9-8CA7-CF4F8E44C3FB}"/>
                    </a:ext>
                  </a:extLst>
                </p:cNvPr>
                <p:cNvGraphicFramePr>
                  <a:graphicFrameLocks noChangeAspect="1"/>
                </p:cNvGraphicFramePr>
                <p:nvPr/>
              </p:nvGraphicFramePr>
              <p:xfrm>
                <a:off x="7668638" y="4614083"/>
                <a:ext cx="3552977" cy="1998550"/>
              </p:xfrm>
              <a:graphic>
                <a:graphicData uri="http://schemas.microsoft.com/office/powerpoint/2016/slidezoom">
                  <pslz:sldZm>
                    <pslz:sldZmObj sldId="259" cId="3015549617">
                      <pslz:zmPr id="{EE661963-D3FC-4465-9391-5A69A51E959D}" transitionDur="1000">
                        <p166:blipFill xmlns:p166="http://schemas.microsoft.com/office/powerpoint/2016/6/main">
                          <a:blip r:embed="rId14"/>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20" name="Slide Zoom 19">
                  <a:hlinkClick r:id="rId15" action="ppaction://hlinksldjump"/>
                  <a:extLst>
                    <a:ext uri="{FF2B5EF4-FFF2-40B4-BE49-F238E27FC236}">
                      <a16:creationId xmlns:a16="http://schemas.microsoft.com/office/drawing/2014/main" id="{C8B95CE2-50D5-42F9-8CA7-CF4F8E44C3FB}"/>
                    </a:ext>
                  </a:extLst>
                </p:cNvPr>
                <p:cNvPicPr>
                  <a:picLocks noGrp="1" noRot="1" noChangeAspect="1" noMove="1" noResize="1" noEditPoints="1" noAdjustHandles="1" noChangeArrowheads="1" noChangeShapeType="1"/>
                </p:cNvPicPr>
                <p:nvPr/>
              </p:nvPicPr>
              <p:blipFill>
                <a:blip r:embed="rId16"/>
                <a:stretch>
                  <a:fillRect/>
                </a:stretch>
              </p:blipFill>
              <p:spPr>
                <a:xfrm>
                  <a:off x="6096000" y="4240557"/>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mc:AlternateContent xmlns:mc="http://schemas.openxmlformats.org/markup-compatibility/2006" xmlns:pslz="http://schemas.microsoft.com/office/powerpoint/2016/slidezoom">
          <mc:Choice Requires="pslz">
            <p:graphicFrame>
              <p:nvGraphicFramePr>
                <p:cNvPr id="22" name="Slide Zoom 21">
                  <a:extLst>
                    <a:ext uri="{FF2B5EF4-FFF2-40B4-BE49-F238E27FC236}">
                      <a16:creationId xmlns:a16="http://schemas.microsoft.com/office/drawing/2014/main" id="{0233DB16-962F-4676-8C2C-217EB6F1EF18}"/>
                    </a:ext>
                  </a:extLst>
                </p:cNvPr>
                <p:cNvGraphicFramePr>
                  <a:graphicFrameLocks noChangeAspect="1"/>
                </p:cNvGraphicFramePr>
                <p:nvPr/>
              </p:nvGraphicFramePr>
              <p:xfrm>
                <a:off x="11449465" y="174305"/>
                <a:ext cx="3552977" cy="1998550"/>
              </p:xfrm>
              <a:graphic>
                <a:graphicData uri="http://schemas.microsoft.com/office/powerpoint/2016/slidezoom">
                  <pslz:sldZm>
                    <pslz:sldZmObj sldId="260" cId="2250791565">
                      <pslz:zmPr id="{988FA1F4-FA9F-41A7-B3BD-EA776A80592C}" transitionDur="1000">
                        <p166:blipFill xmlns:p166="http://schemas.microsoft.com/office/powerpoint/2016/6/main">
                          <a:blip r:embed="rId17"/>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22" name="Slide Zoom 21">
                  <a:hlinkClick r:id="rId18" action="ppaction://hlinksldjump"/>
                  <a:extLst>
                    <a:ext uri="{FF2B5EF4-FFF2-40B4-BE49-F238E27FC236}">
                      <a16:creationId xmlns:a16="http://schemas.microsoft.com/office/drawing/2014/main" id="{0233DB16-962F-4676-8C2C-217EB6F1EF18}"/>
                    </a:ext>
                  </a:extLst>
                </p:cNvPr>
                <p:cNvPicPr>
                  <a:picLocks noGrp="1" noRot="1" noChangeAspect="1" noMove="1" noResize="1" noEditPoints="1" noAdjustHandles="1" noChangeArrowheads="1" noChangeShapeType="1"/>
                </p:cNvPicPr>
                <p:nvPr/>
              </p:nvPicPr>
              <p:blipFill>
                <a:blip r:embed="rId19"/>
                <a:stretch>
                  <a:fillRect/>
                </a:stretch>
              </p:blipFill>
              <p:spPr>
                <a:xfrm>
                  <a:off x="8848119" y="1008778"/>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mc:AlternateContent xmlns:mc="http://schemas.openxmlformats.org/markup-compatibility/2006" xmlns:pslz="http://schemas.microsoft.com/office/powerpoint/2016/slidezoom">
          <mc:Choice Requires="pslz">
            <p:graphicFrame>
              <p:nvGraphicFramePr>
                <p:cNvPr id="24" name="Slide Zoom 23">
                  <a:extLst>
                    <a:ext uri="{FF2B5EF4-FFF2-40B4-BE49-F238E27FC236}">
                      <a16:creationId xmlns:a16="http://schemas.microsoft.com/office/drawing/2014/main" id="{D6F9709C-2357-4627-8D3D-AC11E2FD171A}"/>
                    </a:ext>
                  </a:extLst>
                </p:cNvPr>
                <p:cNvGraphicFramePr>
                  <a:graphicFrameLocks noChangeAspect="1"/>
                </p:cNvGraphicFramePr>
                <p:nvPr/>
              </p:nvGraphicFramePr>
              <p:xfrm>
                <a:off x="11449465" y="2394194"/>
                <a:ext cx="3552977" cy="1998550"/>
              </p:xfrm>
              <a:graphic>
                <a:graphicData uri="http://schemas.microsoft.com/office/powerpoint/2016/slidezoom">
                  <pslz:sldZm>
                    <pslz:sldZmObj sldId="261" cId="1878404669">
                      <pslz:zmPr id="{1B7BB32B-3D13-4BBC-B888-5E05DCB600C0}" transitionDur="1000">
                        <p166:blipFill xmlns:p166="http://schemas.microsoft.com/office/powerpoint/2016/6/main">
                          <a:blip r:embed="rId20"/>
                          <a:stretch>
                            <a:fillRect/>
                          </a:stretch>
                        </p166:blipFill>
                        <p166:spPr xmlns:p166="http://schemas.microsoft.com/office/powerpoint/2016/6/main">
                          <a:xfrm>
                            <a:off x="0" y="0"/>
                            <a:ext cx="2586264" cy="1454774"/>
                          </a:xfrm>
                          <a:prstGeom prst="rect">
                            <a:avLst/>
                          </a:prstGeom>
                          <a:ln>
                            <a:noFill/>
                          </a:ln>
                          <a:effectLst>
                            <a:outerShdw blurRad="292100" dist="139700" dir="2700000" algn="tl" rotWithShape="0">
                              <a:srgbClr val="333333">
                                <a:alpha val="65000"/>
                              </a:srgbClr>
                            </a:outerShdw>
                            <a:softEdge rad="12700"/>
                          </a:effectLst>
                        </p166:spPr>
                      </pslz:zmPr>
                    </pslz:sldZmObj>
                  </pslz:sldZm>
                </a:graphicData>
              </a:graphic>
            </p:graphicFrame>
          </mc:Choice>
          <mc:Fallback xmlns="">
            <p:pic>
              <p:nvPicPr>
                <p:cNvPr id="24" name="Slide Zoom 23">
                  <a:hlinkClick r:id="rId21" action="ppaction://hlinksldjump"/>
                  <a:extLst>
                    <a:ext uri="{FF2B5EF4-FFF2-40B4-BE49-F238E27FC236}">
                      <a16:creationId xmlns:a16="http://schemas.microsoft.com/office/drawing/2014/main" id="{D6F9709C-2357-4627-8D3D-AC11E2FD171A}"/>
                    </a:ext>
                  </a:extLst>
                </p:cNvPr>
                <p:cNvPicPr>
                  <a:picLocks noGrp="1" noRot="1" noChangeAspect="1" noMove="1" noResize="1" noEditPoints="1" noAdjustHandles="1" noChangeArrowheads="1" noChangeShapeType="1"/>
                </p:cNvPicPr>
                <p:nvPr/>
              </p:nvPicPr>
              <p:blipFill>
                <a:blip r:embed="rId22"/>
                <a:stretch>
                  <a:fillRect/>
                </a:stretch>
              </p:blipFill>
              <p:spPr>
                <a:xfrm>
                  <a:off x="8848119" y="2624668"/>
                  <a:ext cx="2586264" cy="1454774"/>
                </a:xfrm>
                <a:prstGeom prst="rect">
                  <a:avLst/>
                </a:prstGeom>
                <a:ln>
                  <a:noFill/>
                </a:ln>
                <a:effectLst>
                  <a:outerShdw blurRad="292100" dist="139700" dir="2700000" algn="tl" rotWithShape="0">
                    <a:srgbClr val="333333">
                      <a:alpha val="65000"/>
                    </a:srgbClr>
                  </a:outerShdw>
                  <a:softEdge rad="12700"/>
                </a:effectLst>
              </p:spPr>
            </p:pic>
          </mc:Fallback>
        </mc:AlternateContent>
      </p:grpSp>
      <p:sp>
        <p:nvSpPr>
          <p:cNvPr id="33" name="Freeform 12">
            <a:extLst>
              <a:ext uri="{FF2B5EF4-FFF2-40B4-BE49-F238E27FC236}">
                <a16:creationId xmlns:a16="http://schemas.microsoft.com/office/drawing/2014/main" id="{573196EF-6106-496A-A416-88F053B8AA28}"/>
              </a:ext>
            </a:extLst>
          </p:cNvPr>
          <p:cNvSpPr/>
          <p:nvPr/>
        </p:nvSpPr>
        <p:spPr>
          <a:xfrm>
            <a:off x="970385"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23">
              <a:extLst>
                <a:ext uri="{96DAC541-7B7A-43D3-8B79-37D633B846F1}">
                  <asvg:svgBlip xmlns:asvg="http://schemas.microsoft.com/office/drawing/2016/SVG/main" r:embed="rId24"/>
                </a:ext>
              </a:extLst>
            </a:blip>
            <a:stretch>
              <a:fillRect/>
            </a:stretch>
          </a:blipFill>
        </p:spPr>
        <p:txBody>
          <a:bodyPr/>
          <a:lstStyle/>
          <a:p>
            <a:endParaRPr lang="en-US" sz="800" dirty="0"/>
          </a:p>
        </p:txBody>
      </p:sp>
    </p:spTree>
    <p:extLst>
      <p:ext uri="{BB962C8B-B14F-4D97-AF65-F5344CB8AC3E}">
        <p14:creationId xmlns:p14="http://schemas.microsoft.com/office/powerpoint/2010/main" val="4719756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5556" r="5556"/>
          <a:stretch>
            <a:fillRect/>
          </a:stretch>
        </p:blipFill>
        <p:spPr/>
      </p:pic>
      <p:sp>
        <p:nvSpPr>
          <p:cNvPr id="7" name="Rectangle 6">
            <a:hlinkClick r:id="rId3"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01</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700" y="3235235"/>
            <a:ext cx="559179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a:solidFill>
                  <a:schemeClr val="bg1"/>
                </a:solidFill>
                <a:latin typeface="IRANSansXFaNum Black D4" pitchFamily="2" charset="-78"/>
                <a:cs typeface="IRANSansXFaNum Black D4" pitchFamily="2" charset="-78"/>
              </a:rPr>
              <a:t>X.VISION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01700" y="2835125"/>
            <a:ext cx="3073400"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360 Campaign</a:t>
            </a:r>
          </a:p>
        </p:txBody>
      </p:sp>
    </p:spTree>
    <p:extLst>
      <p:ext uri="{BB962C8B-B14F-4D97-AF65-F5344CB8AC3E}">
        <p14:creationId xmlns:p14="http://schemas.microsoft.com/office/powerpoint/2010/main" val="31115530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5556" r="5556"/>
          <a:stretch>
            <a:fillRect/>
          </a:stretch>
        </p:blipFill>
        <p:spPr>
          <a:xfrm>
            <a:off x="-5698503"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5698503"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59448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01</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59448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X.VISION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759448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SUMMARY</a:t>
            </a:r>
          </a:p>
        </p:txBody>
      </p:sp>
      <p:sp>
        <p:nvSpPr>
          <p:cNvPr id="2" name="TextBox 1">
            <a:extLst>
              <a:ext uri="{FF2B5EF4-FFF2-40B4-BE49-F238E27FC236}">
                <a16:creationId xmlns:a16="http://schemas.microsoft.com/office/drawing/2014/main" id="{0BB39874-038C-4ABE-B74D-AA9575B15677}"/>
              </a:ext>
            </a:extLst>
          </p:cNvPr>
          <p:cNvSpPr txBox="1"/>
          <p:nvPr/>
        </p:nvSpPr>
        <p:spPr>
          <a:xfrm>
            <a:off x="7594489" y="2705100"/>
            <a:ext cx="3676650" cy="2285241"/>
          </a:xfrm>
          <a:prstGeom prst="rect">
            <a:avLst/>
          </a:prstGeom>
          <a:noFill/>
        </p:spPr>
        <p:txBody>
          <a:bodyPr wrap="square" rtlCol="0">
            <a:spAutoFit/>
          </a:bodyPr>
          <a:lstStyle/>
          <a:p>
            <a:pPr>
              <a:lnSpc>
                <a:spcPct val="150000"/>
              </a:lnSpc>
            </a:pPr>
            <a:r>
              <a:rPr lang="en-US" sz="1200" b="0" i="0" dirty="0">
                <a:solidFill>
                  <a:srgbClr val="000000"/>
                </a:solidFill>
                <a:effectLst/>
                <a:latin typeface="IRANSans Light" panose="020B0506030804020204" pitchFamily="34" charset="-78"/>
                <a:cs typeface="IRANSans Light" panose="020B0506030804020204" pitchFamily="34" charset="-78"/>
              </a:rPr>
              <a:t>X</a:t>
            </a:r>
            <a:r>
              <a:rPr lang="en-US" sz="1200" dirty="0">
                <a:solidFill>
                  <a:srgbClr val="000000"/>
                </a:solidFill>
                <a:latin typeface="IRANSans Light" panose="020B0506030804020204" pitchFamily="34" charset="-78"/>
                <a:cs typeface="IRANSans Light" panose="020B0506030804020204" pitchFamily="34" charset="-78"/>
              </a:rPr>
              <a:t>VISION</a:t>
            </a:r>
            <a:r>
              <a:rPr lang="en-US" sz="1200" b="0" i="0" dirty="0">
                <a:solidFill>
                  <a:srgbClr val="000000"/>
                </a:solidFill>
                <a:effectLst/>
                <a:latin typeface="IRANSans Light" panose="020B0506030804020204" pitchFamily="34" charset="-78"/>
                <a:cs typeface="IRANSans Light" panose="020B0506030804020204" pitchFamily="34" charset="-78"/>
              </a:rPr>
              <a:t> is recognized as a reputable home appliance brand in Iran. Despite its outstanding track record in television production, many consumers are still unaware of the variety and quality of its refrigerators and freezers. To address this, a targeted campaign was designed and executed, focusing on introducing and boosting sales of </a:t>
            </a:r>
            <a:r>
              <a:rPr lang="en-US" sz="1200" dirty="0">
                <a:solidFill>
                  <a:srgbClr val="000000"/>
                </a:solidFill>
                <a:latin typeface="IRANSans Light" panose="020B0506030804020204" pitchFamily="34" charset="-78"/>
                <a:cs typeface="IRANSans Light" panose="020B0506030804020204" pitchFamily="34" charset="-78"/>
              </a:rPr>
              <a:t>three</a:t>
            </a:r>
            <a:r>
              <a:rPr lang="en-US" sz="1200" b="0" i="0" dirty="0">
                <a:solidFill>
                  <a:srgbClr val="000000"/>
                </a:solidFill>
                <a:effectLst/>
                <a:latin typeface="IRANSans Light" panose="020B0506030804020204" pitchFamily="34" charset="-78"/>
                <a:cs typeface="IRANSans Light" panose="020B0506030804020204" pitchFamily="34" charset="-78"/>
              </a:rPr>
              <a:t> models of XVISION refrigerators.</a:t>
            </a:r>
            <a:endParaRPr lang="en-US" sz="1200" dirty="0">
              <a:latin typeface="IRANSans Light" panose="020B0506030804020204" pitchFamily="34" charset="-78"/>
              <a:cs typeface="IRANSans Light" panose="020B0506030804020204" pitchFamily="34" charset="-78"/>
            </a:endParaRPr>
          </a:p>
        </p:txBody>
      </p:sp>
      <p:pic>
        <p:nvPicPr>
          <p:cNvPr id="9" name="Picture 8">
            <a:extLst>
              <a:ext uri="{FF2B5EF4-FFF2-40B4-BE49-F238E27FC236}">
                <a16:creationId xmlns:a16="http://schemas.microsoft.com/office/drawing/2014/main" id="{0388708F-E352-4E3E-8606-2AA36CE7AE8F}"/>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Tree>
    <p:extLst>
      <p:ext uri="{BB962C8B-B14F-4D97-AF65-F5344CB8AC3E}">
        <p14:creationId xmlns:p14="http://schemas.microsoft.com/office/powerpoint/2010/main" val="18000001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5556" r="5556"/>
          <a:stretch>
            <a:fillRect/>
          </a:stretch>
        </p:blipFill>
        <p:spPr>
          <a:xfrm>
            <a:off x="-912876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912876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404356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01</a:t>
            </a:r>
          </a:p>
        </p:txBody>
      </p:sp>
      <p:sp>
        <p:nvSpPr>
          <p:cNvPr id="18" name="TextBox 17">
            <a:extLst>
              <a:ext uri="{FF2B5EF4-FFF2-40B4-BE49-F238E27FC236}">
                <a16:creationId xmlns:a16="http://schemas.microsoft.com/office/drawing/2014/main" id="{96F049FF-09EA-42E0-984A-FF4629826184}"/>
              </a:ext>
            </a:extLst>
          </p:cNvPr>
          <p:cNvSpPr txBox="1"/>
          <p:nvPr/>
        </p:nvSpPr>
        <p:spPr>
          <a:xfrm>
            <a:off x="404356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X.VISION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404356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Solutions</a:t>
            </a:r>
          </a:p>
        </p:txBody>
      </p:sp>
      <p:sp>
        <p:nvSpPr>
          <p:cNvPr id="2" name="TextBox 1">
            <a:extLst>
              <a:ext uri="{FF2B5EF4-FFF2-40B4-BE49-F238E27FC236}">
                <a16:creationId xmlns:a16="http://schemas.microsoft.com/office/drawing/2014/main" id="{0BB39874-038C-4ABE-B74D-AA9575B15677}"/>
              </a:ext>
            </a:extLst>
          </p:cNvPr>
          <p:cNvSpPr txBox="1"/>
          <p:nvPr/>
        </p:nvSpPr>
        <p:spPr>
          <a:xfrm>
            <a:off x="4043569" y="2520434"/>
            <a:ext cx="5674363" cy="3393237"/>
          </a:xfrm>
          <a:prstGeom prst="rect">
            <a:avLst/>
          </a:prstGeom>
          <a:noFill/>
        </p:spPr>
        <p:txBody>
          <a:bodyPr wrap="square" rtlCol="0">
            <a:spAutoFit/>
          </a:bodyPr>
          <a:lstStyle>
            <a:defPPr>
              <a:defRPr lang="en-US"/>
            </a:defPPr>
            <a:lvl1pPr algn="justLow">
              <a:lnSpc>
                <a:spcPct val="150000"/>
              </a:lnSpc>
              <a:defRPr sz="1200" b="0" i="0">
                <a:solidFill>
                  <a:srgbClr val="000000"/>
                </a:solidFill>
                <a:effectLst/>
                <a:latin typeface="IRANSans Light" panose="020B0506030804020204" pitchFamily="34" charset="-78"/>
                <a:cs typeface="IRANSans Light" panose="020B0506030804020204" pitchFamily="34" charset="-78"/>
              </a:defRPr>
            </a:lvl1pPr>
          </a:lstStyle>
          <a:p>
            <a:pPr algn="l"/>
            <a:r>
              <a:rPr lang="en-US" dirty="0"/>
              <a:t>To design this campaign, customer behavior when purchasing refrigerators was analyzed, revealing three key factors influencing their decision: brand image, price, and reducing dissonance. To address these, the following solutions were implemented:</a:t>
            </a:r>
            <a:endParaRPr lang="fa-IR" dirty="0"/>
          </a:p>
          <a:p>
            <a:pPr algn="l"/>
            <a:endParaRPr lang="fa-IR" dirty="0"/>
          </a:p>
          <a:p>
            <a:pPr algn="l"/>
            <a:r>
              <a:rPr lang="en-US" dirty="0"/>
              <a:t>3 million Toman cashback</a:t>
            </a:r>
            <a:endParaRPr lang="fa-IR" dirty="0"/>
          </a:p>
          <a:p>
            <a:pPr algn="l"/>
            <a:r>
              <a:rPr lang="en-US" dirty="0"/>
              <a:t>Extended after-sales service from 2 to 3 years</a:t>
            </a:r>
            <a:endParaRPr lang="fa-IR" dirty="0"/>
          </a:p>
          <a:p>
            <a:pPr algn="l"/>
            <a:r>
              <a:rPr lang="en-US" dirty="0"/>
              <a:t>Free installation and setup</a:t>
            </a:r>
            <a:endParaRPr lang="fa-IR" dirty="0"/>
          </a:p>
          <a:p>
            <a:pPr algn="l"/>
            <a:endParaRPr lang="fa-IR" dirty="0"/>
          </a:p>
          <a:p>
            <a:pPr algn="l"/>
            <a:r>
              <a:rPr lang="en-US" dirty="0"/>
              <a:t>These measures increased customer trust, made the price more attractive, and strengthened the brand image. The campaign was also timed with the Asian Cup, featuring a teaser ad with Javad </a:t>
            </a:r>
            <a:r>
              <a:rPr lang="en-US" dirty="0" err="1"/>
              <a:t>Khiabani</a:t>
            </a:r>
            <a:r>
              <a:rPr lang="en-US" dirty="0"/>
              <a:t> voice.</a:t>
            </a:r>
          </a:p>
        </p:txBody>
      </p:sp>
      <p:pic>
        <p:nvPicPr>
          <p:cNvPr id="10" name="Picture 9">
            <a:extLst>
              <a:ext uri="{FF2B5EF4-FFF2-40B4-BE49-F238E27FC236}">
                <a16:creationId xmlns:a16="http://schemas.microsoft.com/office/drawing/2014/main" id="{6DD58F81-5450-4992-84D7-89D5E4C42AF2}"/>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
        <p:nvSpPr>
          <p:cNvPr id="9" name="Freeform 12">
            <a:extLst>
              <a:ext uri="{FF2B5EF4-FFF2-40B4-BE49-F238E27FC236}">
                <a16:creationId xmlns:a16="http://schemas.microsoft.com/office/drawing/2014/main" id="{B36E85E3-0A02-4810-B75C-ED425FD4D41B}"/>
              </a:ext>
            </a:extLst>
          </p:cNvPr>
          <p:cNvSpPr/>
          <p:nvPr/>
        </p:nvSpPr>
        <p:spPr>
          <a:xfrm>
            <a:off x="10986344"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800" dirty="0"/>
          </a:p>
        </p:txBody>
      </p:sp>
    </p:spTree>
    <p:extLst>
      <p:ext uri="{BB962C8B-B14F-4D97-AF65-F5344CB8AC3E}">
        <p14:creationId xmlns:p14="http://schemas.microsoft.com/office/powerpoint/2010/main" val="2173001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5556" r="5556"/>
          <a:stretch>
            <a:fillRect/>
          </a:stretch>
        </p:blipFill>
        <p:spPr>
          <a:xfrm>
            <a:off x="-1219200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1219200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01</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X.VISION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42" name="Group 41">
            <a:extLst>
              <a:ext uri="{FF2B5EF4-FFF2-40B4-BE49-F238E27FC236}">
                <a16:creationId xmlns:a16="http://schemas.microsoft.com/office/drawing/2014/main" id="{2F44AD25-4539-4E2E-B114-E0E13B539171}"/>
              </a:ext>
            </a:extLst>
          </p:cNvPr>
          <p:cNvGrpSpPr/>
          <p:nvPr/>
        </p:nvGrpSpPr>
        <p:grpSpPr>
          <a:xfrm>
            <a:off x="6996881" y="616428"/>
            <a:ext cx="3182203" cy="5087418"/>
            <a:chOff x="8251524" y="1076525"/>
            <a:chExt cx="3257150" cy="5207237"/>
          </a:xfrm>
        </p:grpSpPr>
        <p:pic>
          <p:nvPicPr>
            <p:cNvPr id="4" name="Picture 3">
              <a:extLst>
                <a:ext uri="{FF2B5EF4-FFF2-40B4-BE49-F238E27FC236}">
                  <a16:creationId xmlns:a16="http://schemas.microsoft.com/office/drawing/2014/main" id="{AC079128-F752-4B4A-8098-1D0C91FA8C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524" y="2865856"/>
              <a:ext cx="3257149" cy="1628575"/>
            </a:xfrm>
            <a:prstGeom prst="rect">
              <a:avLst/>
            </a:prstGeom>
          </p:spPr>
        </p:pic>
        <p:pic>
          <p:nvPicPr>
            <p:cNvPr id="6" name="Picture 5">
              <a:extLst>
                <a:ext uri="{FF2B5EF4-FFF2-40B4-BE49-F238E27FC236}">
                  <a16:creationId xmlns:a16="http://schemas.microsoft.com/office/drawing/2014/main" id="{27A0018A-2AF5-4C1D-B24A-B8A31C2F15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1524" y="4655187"/>
              <a:ext cx="3257149" cy="1628575"/>
            </a:xfrm>
            <a:prstGeom prst="rect">
              <a:avLst/>
            </a:prstGeom>
          </p:spPr>
        </p:pic>
        <p:pic>
          <p:nvPicPr>
            <p:cNvPr id="9" name="Picture 8">
              <a:extLst>
                <a:ext uri="{FF2B5EF4-FFF2-40B4-BE49-F238E27FC236}">
                  <a16:creationId xmlns:a16="http://schemas.microsoft.com/office/drawing/2014/main" id="{87C27658-D00E-40FE-A257-DC3CDC98E09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51525" y="1076525"/>
              <a:ext cx="3257149" cy="1628575"/>
            </a:xfrm>
            <a:prstGeom prst="rect">
              <a:avLst/>
            </a:prstGeom>
          </p:spPr>
        </p:pic>
      </p:grpSp>
      <p:grpSp>
        <p:nvGrpSpPr>
          <p:cNvPr id="34" name="Group 33">
            <a:extLst>
              <a:ext uri="{FF2B5EF4-FFF2-40B4-BE49-F238E27FC236}">
                <a16:creationId xmlns:a16="http://schemas.microsoft.com/office/drawing/2014/main" id="{2D32BBB6-EE3D-48C0-B19B-FDA249FB8E11}"/>
              </a:ext>
            </a:extLst>
          </p:cNvPr>
          <p:cNvGrpSpPr/>
          <p:nvPr/>
        </p:nvGrpSpPr>
        <p:grpSpPr>
          <a:xfrm>
            <a:off x="2422522" y="5862108"/>
            <a:ext cx="627342" cy="505467"/>
            <a:chOff x="3603741" y="5390187"/>
            <a:chExt cx="908758" cy="732212"/>
          </a:xfrm>
        </p:grpSpPr>
        <p:pic>
          <p:nvPicPr>
            <p:cNvPr id="5" name="Picture 4">
              <a:extLst>
                <a:ext uri="{FF2B5EF4-FFF2-40B4-BE49-F238E27FC236}">
                  <a16:creationId xmlns:a16="http://schemas.microsoft.com/office/drawing/2014/main" id="{4A37E8E1-32DF-4A18-A2D6-DD7497DFA2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29867" y="5390187"/>
              <a:ext cx="456507" cy="456507"/>
            </a:xfrm>
            <a:prstGeom prst="rect">
              <a:avLst/>
            </a:prstGeom>
          </p:spPr>
        </p:pic>
        <p:sp>
          <p:nvSpPr>
            <p:cNvPr id="25" name="TextBox 24">
              <a:extLst>
                <a:ext uri="{FF2B5EF4-FFF2-40B4-BE49-F238E27FC236}">
                  <a16:creationId xmlns:a16="http://schemas.microsoft.com/office/drawing/2014/main" id="{8932CD64-65A4-45D7-A821-77F5E65D9F6C}"/>
                </a:ext>
              </a:extLst>
            </p:cNvPr>
            <p:cNvSpPr txBox="1"/>
            <p:nvPr/>
          </p:nvSpPr>
          <p:spPr>
            <a:xfrm>
              <a:off x="3603741" y="59377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OOH</a:t>
              </a:r>
            </a:p>
          </p:txBody>
        </p:sp>
      </p:grpSp>
      <p:grpSp>
        <p:nvGrpSpPr>
          <p:cNvPr id="33" name="Group 32">
            <a:extLst>
              <a:ext uri="{FF2B5EF4-FFF2-40B4-BE49-F238E27FC236}">
                <a16:creationId xmlns:a16="http://schemas.microsoft.com/office/drawing/2014/main" id="{8B4D2AF1-6CBE-4D58-8EB0-CAC3957A0645}"/>
              </a:ext>
            </a:extLst>
          </p:cNvPr>
          <p:cNvGrpSpPr/>
          <p:nvPr/>
        </p:nvGrpSpPr>
        <p:grpSpPr>
          <a:xfrm>
            <a:off x="3017862"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3613202"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grpSp>
        <p:nvGrpSpPr>
          <p:cNvPr id="35" name="Group 34">
            <a:extLst>
              <a:ext uri="{FF2B5EF4-FFF2-40B4-BE49-F238E27FC236}">
                <a16:creationId xmlns:a16="http://schemas.microsoft.com/office/drawing/2014/main" id="{18DD25D1-B1E9-4AB4-9B44-4BA9E24D5766}"/>
              </a:ext>
            </a:extLst>
          </p:cNvPr>
          <p:cNvGrpSpPr/>
          <p:nvPr/>
        </p:nvGrpSpPr>
        <p:grpSpPr>
          <a:xfrm>
            <a:off x="1955552" y="5862108"/>
            <a:ext cx="498972" cy="501816"/>
            <a:chOff x="2877648" y="5392376"/>
            <a:chExt cx="722803" cy="726923"/>
          </a:xfrm>
        </p:grpSpPr>
        <p:pic>
          <p:nvPicPr>
            <p:cNvPr id="10" name="Picture 9">
              <a:extLst>
                <a:ext uri="{FF2B5EF4-FFF2-40B4-BE49-F238E27FC236}">
                  <a16:creationId xmlns:a16="http://schemas.microsoft.com/office/drawing/2014/main" id="{9303AD5A-6B14-49A7-A5B1-75EA7C4B1A5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10795" y="5392376"/>
              <a:ext cx="456507" cy="456507"/>
            </a:xfrm>
            <a:prstGeom prst="rect">
              <a:avLst/>
            </a:prstGeom>
          </p:spPr>
        </p:pic>
        <p:sp>
          <p:nvSpPr>
            <p:cNvPr id="30" name="TextBox 29">
              <a:extLst>
                <a:ext uri="{FF2B5EF4-FFF2-40B4-BE49-F238E27FC236}">
                  <a16:creationId xmlns:a16="http://schemas.microsoft.com/office/drawing/2014/main" id="{6C6EB8AF-056A-4A1A-9E4F-4F00D195FEAD}"/>
                </a:ext>
              </a:extLst>
            </p:cNvPr>
            <p:cNvSpPr txBox="1"/>
            <p:nvPr/>
          </p:nvSpPr>
          <p:spPr>
            <a:xfrm>
              <a:off x="2877648" y="5934633"/>
              <a:ext cx="722803"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TV Ads</a:t>
              </a:r>
            </a:p>
          </p:txBody>
        </p:sp>
      </p:grpSp>
      <p:grpSp>
        <p:nvGrpSpPr>
          <p:cNvPr id="38" name="Group 37">
            <a:extLst>
              <a:ext uri="{FF2B5EF4-FFF2-40B4-BE49-F238E27FC236}">
                <a16:creationId xmlns:a16="http://schemas.microsoft.com/office/drawing/2014/main" id="{020D7B7D-38DD-40BE-9284-F8D85DA939FF}"/>
              </a:ext>
            </a:extLst>
          </p:cNvPr>
          <p:cNvGrpSpPr/>
          <p:nvPr/>
        </p:nvGrpSpPr>
        <p:grpSpPr>
          <a:xfrm>
            <a:off x="4080173" y="5862108"/>
            <a:ext cx="738011" cy="562652"/>
            <a:chOff x="5500677" y="5390187"/>
            <a:chExt cx="1069072" cy="815050"/>
          </a:xfrm>
        </p:grpSpPr>
        <p:pic>
          <p:nvPicPr>
            <p:cNvPr id="39" name="Picture 38">
              <a:extLst>
                <a:ext uri="{FF2B5EF4-FFF2-40B4-BE49-F238E27FC236}">
                  <a16:creationId xmlns:a16="http://schemas.microsoft.com/office/drawing/2014/main" id="{0416FA7F-D7A0-41A8-A491-8499F9A132F1}"/>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5804744" y="5390187"/>
              <a:ext cx="460938" cy="456507"/>
            </a:xfrm>
            <a:prstGeom prst="rect">
              <a:avLst/>
            </a:prstGeom>
          </p:spPr>
        </p:pic>
        <p:sp>
          <p:nvSpPr>
            <p:cNvPr id="40" name="TextBox 39">
              <a:extLst>
                <a:ext uri="{FF2B5EF4-FFF2-40B4-BE49-F238E27FC236}">
                  <a16:creationId xmlns:a16="http://schemas.microsoft.com/office/drawing/2014/main" id="{3EE07A27-D32C-4F45-87B6-5BC3270EFDDD}"/>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Gamification</a:t>
              </a:r>
            </a:p>
          </p:txBody>
        </p:sp>
      </p:grpSp>
      <p:sp>
        <p:nvSpPr>
          <p:cNvPr id="41" name="TextBox 40">
            <a:extLst>
              <a:ext uri="{FF2B5EF4-FFF2-40B4-BE49-F238E27FC236}">
                <a16:creationId xmlns:a16="http://schemas.microsoft.com/office/drawing/2014/main" id="{8723066E-768C-42D5-8CAA-0B2B815C9C54}"/>
              </a:ext>
            </a:extLst>
          </p:cNvPr>
          <p:cNvSpPr txBox="1"/>
          <p:nvPr/>
        </p:nvSpPr>
        <p:spPr>
          <a:xfrm>
            <a:off x="844846" y="2517474"/>
            <a:ext cx="3973337" cy="2839239"/>
          </a:xfrm>
          <a:prstGeom prst="rect">
            <a:avLst/>
          </a:prstGeom>
          <a:noFill/>
        </p:spPr>
        <p:txBody>
          <a:bodyPr wrap="square" rtlCol="0">
            <a:spAutoFit/>
          </a:bodyPr>
          <a:lstStyle>
            <a:defPPr>
              <a:defRPr lang="en-US"/>
            </a:defPPr>
            <a:lvl1pPr algn="justLow">
              <a:lnSpc>
                <a:spcPct val="150000"/>
              </a:lnSpc>
              <a:defRPr sz="1200" b="0" i="0">
                <a:solidFill>
                  <a:srgbClr val="000000"/>
                </a:solidFill>
                <a:effectLst/>
                <a:latin typeface="IRANSans Light" panose="020B0506030804020204" pitchFamily="34" charset="-78"/>
                <a:cs typeface="IRANSans Light" panose="020B0506030804020204" pitchFamily="34" charset="-78"/>
              </a:defRPr>
            </a:lvl1pPr>
          </a:lstStyle>
          <a:p>
            <a:pPr algn="l"/>
            <a:r>
              <a:rPr lang="en-US" dirty="0"/>
              <a:t>Content played a crucial role in the success of this campaign, so it was essential that the scenario and the produced content were of the highest quality. In addition to the teaser, CGI advertisements were also included in the plan, which had a significant impact on attracting attention and engaging customers, especially on social media platforms. This campaign was implemented seamlessly across all selected marketing channels and executed within the designated timeframe.</a:t>
            </a:r>
          </a:p>
        </p:txBody>
      </p:sp>
      <p:pic>
        <p:nvPicPr>
          <p:cNvPr id="49" name="Picture 48">
            <a:extLst>
              <a:ext uri="{FF2B5EF4-FFF2-40B4-BE49-F238E27FC236}">
                <a16:creationId xmlns:a16="http://schemas.microsoft.com/office/drawing/2014/main" id="{42B6C1EA-BC74-4539-BBC5-9F3811831786}"/>
              </a:ext>
            </a:extLst>
          </p:cNvPr>
          <p:cNvPicPr>
            <a:picLocks noChangeAspect="1"/>
          </p:cNvPicPr>
          <p:nvPr/>
        </p:nvPicPr>
        <p:blipFill rotWithShape="1">
          <a:blip r:embed="rId1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grpSp>
        <p:nvGrpSpPr>
          <p:cNvPr id="43" name="Group 42">
            <a:extLst>
              <a:ext uri="{FF2B5EF4-FFF2-40B4-BE49-F238E27FC236}">
                <a16:creationId xmlns:a16="http://schemas.microsoft.com/office/drawing/2014/main" id="{F83ED036-75AA-49D8-95DD-A02FDA44ED3D}"/>
              </a:ext>
            </a:extLst>
          </p:cNvPr>
          <p:cNvGrpSpPr/>
          <p:nvPr/>
        </p:nvGrpSpPr>
        <p:grpSpPr>
          <a:xfrm>
            <a:off x="4647889" y="5862308"/>
            <a:ext cx="627341" cy="562451"/>
            <a:chOff x="5446074" y="5390478"/>
            <a:chExt cx="908757" cy="814759"/>
          </a:xfrm>
        </p:grpSpPr>
        <p:pic>
          <p:nvPicPr>
            <p:cNvPr id="44" name="Picture 43">
              <a:extLst>
                <a:ext uri="{FF2B5EF4-FFF2-40B4-BE49-F238E27FC236}">
                  <a16:creationId xmlns:a16="http://schemas.microsoft.com/office/drawing/2014/main" id="{F86F65A2-B36E-4C98-BDF5-55A8D6E7FB59}"/>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5672198" y="5390478"/>
              <a:ext cx="456507" cy="455924"/>
            </a:xfrm>
            <a:prstGeom prst="rect">
              <a:avLst/>
            </a:prstGeom>
          </p:spPr>
        </p:pic>
        <p:sp>
          <p:nvSpPr>
            <p:cNvPr id="45" name="TextBox 44">
              <a:extLst>
                <a:ext uri="{FF2B5EF4-FFF2-40B4-BE49-F238E27FC236}">
                  <a16:creationId xmlns:a16="http://schemas.microsoft.com/office/drawing/2014/main" id="{67C0BEBC-8FC4-4A7F-BC00-951F50A6F690}"/>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Advertorial</a:t>
              </a:r>
            </a:p>
          </p:txBody>
        </p:sp>
      </p:grpSp>
      <p:sp>
        <p:nvSpPr>
          <p:cNvPr id="46" name="TextBox 45">
            <a:extLst>
              <a:ext uri="{FF2B5EF4-FFF2-40B4-BE49-F238E27FC236}">
                <a16:creationId xmlns:a16="http://schemas.microsoft.com/office/drawing/2014/main" id="{EED0EC9D-2CC5-42E9-B04C-A1DA319CD3C7}"/>
              </a:ext>
            </a:extLst>
          </p:cNvPr>
          <p:cNvSpPr txBox="1"/>
          <p:nvPr/>
        </p:nvSpPr>
        <p:spPr>
          <a:xfrm rot="5400000">
            <a:off x="9016187" y="3029331"/>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Billboards</a:t>
            </a:r>
          </a:p>
        </p:txBody>
      </p:sp>
    </p:spTree>
    <p:extLst>
      <p:ext uri="{BB962C8B-B14F-4D97-AF65-F5344CB8AC3E}">
        <p14:creationId xmlns:p14="http://schemas.microsoft.com/office/powerpoint/2010/main" val="17645453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9" name="Picture 8">
            <a:hlinkClick r:id="rId2"/>
            <a:extLst>
              <a:ext uri="{FF2B5EF4-FFF2-40B4-BE49-F238E27FC236}">
                <a16:creationId xmlns:a16="http://schemas.microsoft.com/office/drawing/2014/main" id="{6586414A-384F-4BD1-8EA2-7B63D27B503E}"/>
              </a:ext>
            </a:extLst>
          </p:cNvPr>
          <p:cNvPicPr>
            <a:picLocks noChangeAspect="1"/>
          </p:cNvPicPr>
          <p:nvPr/>
        </p:nvPicPr>
        <p:blipFill>
          <a:blip r:embed="rId3"/>
          <a:stretch>
            <a:fillRect/>
          </a:stretch>
        </p:blipFill>
        <p:spPr>
          <a:xfrm>
            <a:off x="9197238" y="1610788"/>
            <a:ext cx="2257603" cy="3833222"/>
          </a:xfrm>
          <a:prstGeom prst="rect">
            <a:avLst/>
          </a:prstGeom>
        </p:spPr>
      </p:pic>
      <p:pic>
        <p:nvPicPr>
          <p:cNvPr id="6" name="Picture 5">
            <a:hlinkClick r:id="rId4"/>
            <a:extLst>
              <a:ext uri="{FF2B5EF4-FFF2-40B4-BE49-F238E27FC236}">
                <a16:creationId xmlns:a16="http://schemas.microsoft.com/office/drawing/2014/main" id="{5516F912-3A8D-4B57-B220-2DE67E229189}"/>
              </a:ext>
            </a:extLst>
          </p:cNvPr>
          <p:cNvPicPr>
            <a:picLocks noChangeAspect="1"/>
          </p:cNvPicPr>
          <p:nvPr/>
        </p:nvPicPr>
        <p:blipFill>
          <a:blip r:embed="rId5"/>
          <a:stretch>
            <a:fillRect/>
          </a:stretch>
        </p:blipFill>
        <p:spPr>
          <a:xfrm>
            <a:off x="6987432" y="1682971"/>
            <a:ext cx="2179428" cy="3688856"/>
          </a:xfrm>
          <a:prstGeom prst="rect">
            <a:avLst/>
          </a:prstGeom>
        </p:spPr>
      </p:pic>
      <p:pic>
        <p:nvPicPr>
          <p:cNvPr id="3" name="Picture 2">
            <a:hlinkClick r:id="rId6"/>
            <a:extLst>
              <a:ext uri="{FF2B5EF4-FFF2-40B4-BE49-F238E27FC236}">
                <a16:creationId xmlns:a16="http://schemas.microsoft.com/office/drawing/2014/main" id="{7766E5FA-2EA1-4E6B-894A-3EB079D948D7}"/>
              </a:ext>
            </a:extLst>
          </p:cNvPr>
          <p:cNvPicPr>
            <a:picLocks noChangeAspect="1"/>
          </p:cNvPicPr>
          <p:nvPr/>
        </p:nvPicPr>
        <p:blipFill>
          <a:blip r:embed="rId7"/>
          <a:stretch>
            <a:fillRect/>
          </a:stretch>
        </p:blipFill>
        <p:spPr>
          <a:xfrm>
            <a:off x="737158" y="2270445"/>
            <a:ext cx="5475281" cy="3101382"/>
          </a:xfrm>
          <a:prstGeom prst="rect">
            <a:avLst/>
          </a:prstGeom>
        </p:spPr>
      </p:pic>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8">
            <a:extLst>
              <a:ext uri="{28A0092B-C50C-407E-A947-70E740481C1C}">
                <a14:useLocalDpi xmlns:a14="http://schemas.microsoft.com/office/drawing/2010/main" val="0"/>
              </a:ext>
            </a:extLst>
          </a:blip>
          <a:srcRect l="5556" r="5556"/>
          <a:stretch>
            <a:fillRect/>
          </a:stretch>
        </p:blipFill>
        <p:spPr>
          <a:xfrm>
            <a:off x="-1219200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1219200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01</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X.VISION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4" name="Group 33">
            <a:extLst>
              <a:ext uri="{FF2B5EF4-FFF2-40B4-BE49-F238E27FC236}">
                <a16:creationId xmlns:a16="http://schemas.microsoft.com/office/drawing/2014/main" id="{2D32BBB6-EE3D-48C0-B19B-FDA249FB8E11}"/>
              </a:ext>
            </a:extLst>
          </p:cNvPr>
          <p:cNvGrpSpPr/>
          <p:nvPr/>
        </p:nvGrpSpPr>
        <p:grpSpPr>
          <a:xfrm>
            <a:off x="2422522" y="5862108"/>
            <a:ext cx="627342" cy="505467"/>
            <a:chOff x="3603741" y="5390187"/>
            <a:chExt cx="908758" cy="732212"/>
          </a:xfrm>
        </p:grpSpPr>
        <p:pic>
          <p:nvPicPr>
            <p:cNvPr id="5" name="Picture 4">
              <a:extLst>
                <a:ext uri="{FF2B5EF4-FFF2-40B4-BE49-F238E27FC236}">
                  <a16:creationId xmlns:a16="http://schemas.microsoft.com/office/drawing/2014/main" id="{4A37E8E1-32DF-4A18-A2D6-DD7497DFA27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29867" y="5390187"/>
              <a:ext cx="456507" cy="456507"/>
            </a:xfrm>
            <a:prstGeom prst="rect">
              <a:avLst/>
            </a:prstGeom>
          </p:spPr>
        </p:pic>
        <p:sp>
          <p:nvSpPr>
            <p:cNvPr id="25" name="TextBox 24">
              <a:extLst>
                <a:ext uri="{FF2B5EF4-FFF2-40B4-BE49-F238E27FC236}">
                  <a16:creationId xmlns:a16="http://schemas.microsoft.com/office/drawing/2014/main" id="{8932CD64-65A4-45D7-A821-77F5E65D9F6C}"/>
                </a:ext>
              </a:extLst>
            </p:cNvPr>
            <p:cNvSpPr txBox="1"/>
            <p:nvPr/>
          </p:nvSpPr>
          <p:spPr>
            <a:xfrm>
              <a:off x="3603741" y="59377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OOH</a:t>
              </a:r>
            </a:p>
          </p:txBody>
        </p:sp>
      </p:grpSp>
      <p:grpSp>
        <p:nvGrpSpPr>
          <p:cNvPr id="33" name="Group 32">
            <a:extLst>
              <a:ext uri="{FF2B5EF4-FFF2-40B4-BE49-F238E27FC236}">
                <a16:creationId xmlns:a16="http://schemas.microsoft.com/office/drawing/2014/main" id="{8B4D2AF1-6CBE-4D58-8EB0-CAC3957A0645}"/>
              </a:ext>
            </a:extLst>
          </p:cNvPr>
          <p:cNvGrpSpPr/>
          <p:nvPr/>
        </p:nvGrpSpPr>
        <p:grpSpPr>
          <a:xfrm>
            <a:off x="3017862"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3613202"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grpSp>
        <p:nvGrpSpPr>
          <p:cNvPr id="35" name="Group 34">
            <a:extLst>
              <a:ext uri="{FF2B5EF4-FFF2-40B4-BE49-F238E27FC236}">
                <a16:creationId xmlns:a16="http://schemas.microsoft.com/office/drawing/2014/main" id="{18DD25D1-B1E9-4AB4-9B44-4BA9E24D5766}"/>
              </a:ext>
            </a:extLst>
          </p:cNvPr>
          <p:cNvGrpSpPr/>
          <p:nvPr/>
        </p:nvGrpSpPr>
        <p:grpSpPr>
          <a:xfrm>
            <a:off x="1955552" y="5862108"/>
            <a:ext cx="498972" cy="501816"/>
            <a:chOff x="2877648" y="5392376"/>
            <a:chExt cx="722803" cy="726923"/>
          </a:xfrm>
        </p:grpSpPr>
        <p:pic>
          <p:nvPicPr>
            <p:cNvPr id="10" name="Picture 9">
              <a:extLst>
                <a:ext uri="{FF2B5EF4-FFF2-40B4-BE49-F238E27FC236}">
                  <a16:creationId xmlns:a16="http://schemas.microsoft.com/office/drawing/2014/main" id="{9303AD5A-6B14-49A7-A5B1-75EA7C4B1A58}"/>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010795" y="5392376"/>
              <a:ext cx="456507" cy="456507"/>
            </a:xfrm>
            <a:prstGeom prst="rect">
              <a:avLst/>
            </a:prstGeom>
          </p:spPr>
        </p:pic>
        <p:sp>
          <p:nvSpPr>
            <p:cNvPr id="30" name="TextBox 29">
              <a:extLst>
                <a:ext uri="{FF2B5EF4-FFF2-40B4-BE49-F238E27FC236}">
                  <a16:creationId xmlns:a16="http://schemas.microsoft.com/office/drawing/2014/main" id="{6C6EB8AF-056A-4A1A-9E4F-4F00D195FEAD}"/>
                </a:ext>
              </a:extLst>
            </p:cNvPr>
            <p:cNvSpPr txBox="1"/>
            <p:nvPr/>
          </p:nvSpPr>
          <p:spPr>
            <a:xfrm>
              <a:off x="2877648" y="5934633"/>
              <a:ext cx="722803"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TV Ads</a:t>
              </a:r>
            </a:p>
          </p:txBody>
        </p:sp>
      </p:grpSp>
      <p:grpSp>
        <p:nvGrpSpPr>
          <p:cNvPr id="38" name="Group 37">
            <a:extLst>
              <a:ext uri="{FF2B5EF4-FFF2-40B4-BE49-F238E27FC236}">
                <a16:creationId xmlns:a16="http://schemas.microsoft.com/office/drawing/2014/main" id="{020D7B7D-38DD-40BE-9284-F8D85DA939FF}"/>
              </a:ext>
            </a:extLst>
          </p:cNvPr>
          <p:cNvGrpSpPr/>
          <p:nvPr/>
        </p:nvGrpSpPr>
        <p:grpSpPr>
          <a:xfrm>
            <a:off x="4080173" y="5862108"/>
            <a:ext cx="738011" cy="562652"/>
            <a:chOff x="5500677" y="5390187"/>
            <a:chExt cx="1069072" cy="815050"/>
          </a:xfrm>
        </p:grpSpPr>
        <p:pic>
          <p:nvPicPr>
            <p:cNvPr id="39" name="Picture 38">
              <a:extLst>
                <a:ext uri="{FF2B5EF4-FFF2-40B4-BE49-F238E27FC236}">
                  <a16:creationId xmlns:a16="http://schemas.microsoft.com/office/drawing/2014/main" id="{0416FA7F-D7A0-41A8-A491-8499F9A132F1}"/>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5804744" y="5390187"/>
              <a:ext cx="460938" cy="456507"/>
            </a:xfrm>
            <a:prstGeom prst="rect">
              <a:avLst/>
            </a:prstGeom>
          </p:spPr>
        </p:pic>
        <p:sp>
          <p:nvSpPr>
            <p:cNvPr id="40" name="TextBox 39">
              <a:extLst>
                <a:ext uri="{FF2B5EF4-FFF2-40B4-BE49-F238E27FC236}">
                  <a16:creationId xmlns:a16="http://schemas.microsoft.com/office/drawing/2014/main" id="{3EE07A27-D32C-4F45-87B6-5BC3270EFDDD}"/>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Gamification</a:t>
              </a:r>
            </a:p>
          </p:txBody>
        </p:sp>
      </p:grpSp>
      <p:grpSp>
        <p:nvGrpSpPr>
          <p:cNvPr id="41" name="Group 40">
            <a:extLst>
              <a:ext uri="{FF2B5EF4-FFF2-40B4-BE49-F238E27FC236}">
                <a16:creationId xmlns:a16="http://schemas.microsoft.com/office/drawing/2014/main" id="{14E22420-AF8A-4AA3-A5AA-CC6574B03091}"/>
              </a:ext>
            </a:extLst>
          </p:cNvPr>
          <p:cNvGrpSpPr/>
          <p:nvPr/>
        </p:nvGrpSpPr>
        <p:grpSpPr>
          <a:xfrm>
            <a:off x="4647889" y="5862308"/>
            <a:ext cx="627341" cy="562451"/>
            <a:chOff x="5446074" y="5390478"/>
            <a:chExt cx="908757" cy="814759"/>
          </a:xfrm>
        </p:grpSpPr>
        <p:pic>
          <p:nvPicPr>
            <p:cNvPr id="42" name="Picture 41">
              <a:extLst>
                <a:ext uri="{FF2B5EF4-FFF2-40B4-BE49-F238E27FC236}">
                  <a16:creationId xmlns:a16="http://schemas.microsoft.com/office/drawing/2014/main" id="{5F6F8CEE-104E-4C44-8C8D-C1192BF1D69D}"/>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5672198" y="5390478"/>
              <a:ext cx="456507" cy="455924"/>
            </a:xfrm>
            <a:prstGeom prst="rect">
              <a:avLst/>
            </a:prstGeom>
          </p:spPr>
        </p:pic>
        <p:sp>
          <p:nvSpPr>
            <p:cNvPr id="43" name="TextBox 42">
              <a:extLst>
                <a:ext uri="{FF2B5EF4-FFF2-40B4-BE49-F238E27FC236}">
                  <a16:creationId xmlns:a16="http://schemas.microsoft.com/office/drawing/2014/main" id="{2C864ECF-287B-40E9-88C9-048CB61F7C9C}"/>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Advertorial</a:t>
              </a:r>
            </a:p>
          </p:txBody>
        </p:sp>
      </p:grpSp>
      <p:sp>
        <p:nvSpPr>
          <p:cNvPr id="47" name="TextBox 46">
            <a:extLst>
              <a:ext uri="{FF2B5EF4-FFF2-40B4-BE49-F238E27FC236}">
                <a16:creationId xmlns:a16="http://schemas.microsoft.com/office/drawing/2014/main" id="{5F6E38B0-7D97-40FC-9962-75F950523988}"/>
              </a:ext>
            </a:extLst>
          </p:cNvPr>
          <p:cNvSpPr txBox="1"/>
          <p:nvPr/>
        </p:nvSpPr>
        <p:spPr>
          <a:xfrm>
            <a:off x="7610292" y="5362748"/>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CGI Ads</a:t>
            </a:r>
          </a:p>
        </p:txBody>
      </p:sp>
      <p:sp>
        <p:nvSpPr>
          <p:cNvPr id="48" name="TextBox 47">
            <a:extLst>
              <a:ext uri="{FF2B5EF4-FFF2-40B4-BE49-F238E27FC236}">
                <a16:creationId xmlns:a16="http://schemas.microsoft.com/office/drawing/2014/main" id="{76C92E3A-323E-4720-BD5C-8917D837D2CF}"/>
              </a:ext>
            </a:extLst>
          </p:cNvPr>
          <p:cNvSpPr txBox="1"/>
          <p:nvPr/>
        </p:nvSpPr>
        <p:spPr>
          <a:xfrm>
            <a:off x="1938099" y="5356831"/>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Video Content</a:t>
            </a:r>
          </a:p>
        </p:txBody>
      </p:sp>
      <p:pic>
        <p:nvPicPr>
          <p:cNvPr id="44" name="Picture 43">
            <a:extLst>
              <a:ext uri="{FF2B5EF4-FFF2-40B4-BE49-F238E27FC236}">
                <a16:creationId xmlns:a16="http://schemas.microsoft.com/office/drawing/2014/main" id="{3605041C-556D-45D5-9A95-04779510DCA0}"/>
              </a:ext>
            </a:extLst>
          </p:cNvPr>
          <p:cNvPicPr>
            <a:picLocks noChangeAspect="1"/>
          </p:cNvPicPr>
          <p:nvPr/>
        </p:nvPicPr>
        <p:blipFill rotWithShape="1">
          <a:blip r:embed="rId17">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grpSp>
        <p:nvGrpSpPr>
          <p:cNvPr id="45" name="Group 44">
            <a:extLst>
              <a:ext uri="{FF2B5EF4-FFF2-40B4-BE49-F238E27FC236}">
                <a16:creationId xmlns:a16="http://schemas.microsoft.com/office/drawing/2014/main" id="{AC86E119-4464-4331-9272-73EF8B7F6C9D}"/>
              </a:ext>
            </a:extLst>
          </p:cNvPr>
          <p:cNvGrpSpPr/>
          <p:nvPr/>
        </p:nvGrpSpPr>
        <p:grpSpPr>
          <a:xfrm>
            <a:off x="9964435" y="5862309"/>
            <a:ext cx="627341" cy="654784"/>
            <a:chOff x="5446074" y="5390478"/>
            <a:chExt cx="908757" cy="948511"/>
          </a:xfrm>
        </p:grpSpPr>
        <p:pic>
          <p:nvPicPr>
            <p:cNvPr id="46" name="Picture 45">
              <a:hlinkClick r:id="rId18" action="ppaction://hlinksldjump"/>
              <a:extLst>
                <a:ext uri="{FF2B5EF4-FFF2-40B4-BE49-F238E27FC236}">
                  <a16:creationId xmlns:a16="http://schemas.microsoft.com/office/drawing/2014/main" id="{9755BA8D-7B78-41DA-A4BD-5B6D2B704F51}"/>
                </a:ext>
              </a:extLst>
            </p:cNvPr>
            <p:cNvPicPr>
              <a:picLocks noChangeAspect="1"/>
            </p:cNvPicPr>
            <p:nvPr/>
          </p:nvPicPr>
          <p:blipFill>
            <a:blip r:embed="rId19">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49" name="TextBox 48">
              <a:hlinkClick r:id="rId18" action="ppaction://hlinksldjump"/>
              <a:extLst>
                <a:ext uri="{FF2B5EF4-FFF2-40B4-BE49-F238E27FC236}">
                  <a16:creationId xmlns:a16="http://schemas.microsoft.com/office/drawing/2014/main" id="{4D7DBB79-2C7D-4C0B-8E48-F11C2827004B}"/>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pic>
        <p:nvPicPr>
          <p:cNvPr id="50" name="Picture 49">
            <a:hlinkClick r:id="rId6"/>
            <a:extLst>
              <a:ext uri="{FF2B5EF4-FFF2-40B4-BE49-F238E27FC236}">
                <a16:creationId xmlns:a16="http://schemas.microsoft.com/office/drawing/2014/main" id="{2B5B0A6C-CC56-4EA5-8D19-679EE37A10B8}"/>
              </a:ext>
            </a:extLst>
          </p:cNvPr>
          <p:cNvPicPr>
            <a:picLocks noChangeAspect="1"/>
          </p:cNvPicPr>
          <p:nvPr/>
        </p:nvPicPr>
        <p:blipFill>
          <a:blip r:embed="rId20">
            <a:alphaModFix/>
            <a:lum bright="70000" contrast="-70000"/>
            <a:extLst>
              <a:ext uri="{BEBA8EAE-BF5A-486C-A8C5-ECC9F3942E4B}">
                <a14:imgProps xmlns:a14="http://schemas.microsoft.com/office/drawing/2010/main">
                  <a14:imgLayer r:embed="rId21">
                    <a14:imgEffect>
                      <a14:artisticPhotocopy/>
                    </a14:imgEffect>
                  </a14:imgLayer>
                </a14:imgProps>
              </a:ext>
              <a:ext uri="{28A0092B-C50C-407E-A947-70E740481C1C}">
                <a14:useLocalDpi xmlns:a14="http://schemas.microsoft.com/office/drawing/2010/main" val="0"/>
              </a:ext>
            </a:extLst>
          </a:blip>
          <a:stretch>
            <a:fillRect/>
          </a:stretch>
        </p:blipFill>
        <p:spPr>
          <a:xfrm>
            <a:off x="1129746" y="4587626"/>
            <a:ext cx="457200" cy="457200"/>
          </a:xfrm>
          <a:prstGeom prst="rect">
            <a:avLst/>
          </a:prstGeom>
        </p:spPr>
      </p:pic>
      <p:pic>
        <p:nvPicPr>
          <p:cNvPr id="51" name="Picture 50">
            <a:hlinkClick r:id="rId4"/>
            <a:extLst>
              <a:ext uri="{FF2B5EF4-FFF2-40B4-BE49-F238E27FC236}">
                <a16:creationId xmlns:a16="http://schemas.microsoft.com/office/drawing/2014/main" id="{AA8B84F2-DC02-4AF7-AE37-726E7A4DEF54}"/>
              </a:ext>
            </a:extLst>
          </p:cNvPr>
          <p:cNvPicPr>
            <a:picLocks noChangeAspect="1"/>
          </p:cNvPicPr>
          <p:nvPr/>
        </p:nvPicPr>
        <p:blipFill>
          <a:blip r:embed="rId20">
            <a:alphaModFix/>
            <a:lum bright="70000" contrast="-70000"/>
            <a:extLst>
              <a:ext uri="{BEBA8EAE-BF5A-486C-A8C5-ECC9F3942E4B}">
                <a14:imgProps xmlns:a14="http://schemas.microsoft.com/office/drawing/2010/main">
                  <a14:imgLayer r:embed="rId21">
                    <a14:imgEffect>
                      <a14:artisticPhotocopy/>
                    </a14:imgEffect>
                  </a14:imgLayer>
                </a14:imgProps>
              </a:ext>
              <a:ext uri="{28A0092B-C50C-407E-A947-70E740481C1C}">
                <a14:useLocalDpi xmlns:a14="http://schemas.microsoft.com/office/drawing/2010/main" val="0"/>
              </a:ext>
            </a:extLst>
          </a:blip>
          <a:stretch>
            <a:fillRect/>
          </a:stretch>
        </p:blipFill>
        <p:spPr>
          <a:xfrm>
            <a:off x="7248606" y="4587626"/>
            <a:ext cx="457200" cy="457200"/>
          </a:xfrm>
          <a:prstGeom prst="rect">
            <a:avLst/>
          </a:prstGeom>
        </p:spPr>
      </p:pic>
      <p:pic>
        <p:nvPicPr>
          <p:cNvPr id="52" name="Picture 51">
            <a:hlinkClick r:id="rId2"/>
            <a:extLst>
              <a:ext uri="{FF2B5EF4-FFF2-40B4-BE49-F238E27FC236}">
                <a16:creationId xmlns:a16="http://schemas.microsoft.com/office/drawing/2014/main" id="{95E3CFD2-2EF3-429F-AD60-8BEC2695181B}"/>
              </a:ext>
            </a:extLst>
          </p:cNvPr>
          <p:cNvPicPr>
            <a:picLocks noChangeAspect="1"/>
          </p:cNvPicPr>
          <p:nvPr/>
        </p:nvPicPr>
        <p:blipFill>
          <a:blip r:embed="rId20">
            <a:alphaModFix/>
            <a:lum bright="70000" contrast="-70000"/>
            <a:extLst>
              <a:ext uri="{BEBA8EAE-BF5A-486C-A8C5-ECC9F3942E4B}">
                <a14:imgProps xmlns:a14="http://schemas.microsoft.com/office/drawing/2010/main">
                  <a14:imgLayer r:embed="rId21">
                    <a14:imgEffect>
                      <a14:artisticPhotocopy/>
                    </a14:imgEffect>
                  </a14:imgLayer>
                </a14:imgProps>
              </a:ext>
              <a:ext uri="{28A0092B-C50C-407E-A947-70E740481C1C}">
                <a14:useLocalDpi xmlns:a14="http://schemas.microsoft.com/office/drawing/2010/main" val="0"/>
              </a:ext>
            </a:extLst>
          </a:blip>
          <a:stretch>
            <a:fillRect/>
          </a:stretch>
        </p:blipFill>
        <p:spPr>
          <a:xfrm>
            <a:off x="9507235" y="4587626"/>
            <a:ext cx="457200" cy="457200"/>
          </a:xfrm>
          <a:prstGeom prst="rect">
            <a:avLst/>
          </a:prstGeom>
        </p:spPr>
      </p:pic>
    </p:spTree>
    <p:extLst>
      <p:ext uri="{BB962C8B-B14F-4D97-AF65-F5344CB8AC3E}">
        <p14:creationId xmlns:p14="http://schemas.microsoft.com/office/powerpoint/2010/main" val="672739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FAEC48-448C-45CA-8D8F-4AD7BE4C23DE}"/>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0"/>
            <a:ext cx="12192000" cy="6858000"/>
          </a:xfrm>
        </p:spPr>
      </p:pic>
      <p:sp>
        <p:nvSpPr>
          <p:cNvPr id="7" name="Rectangle 6">
            <a:hlinkClick r:id="rId4"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02</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700" y="3235235"/>
            <a:ext cx="559179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a:solidFill>
                  <a:schemeClr val="bg1"/>
                </a:solidFill>
                <a:latin typeface="IRANSansXFaNum Black D4" pitchFamily="2" charset="-78"/>
                <a:cs typeface="IRANSansXFaNum Black D4" pitchFamily="2" charset="-78"/>
              </a:rPr>
              <a:t>TCL</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01700" y="2835125"/>
            <a:ext cx="3073400"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Digital Campaign</a:t>
            </a:r>
          </a:p>
        </p:txBody>
      </p:sp>
    </p:spTree>
    <p:extLst>
      <p:ext uri="{BB962C8B-B14F-4D97-AF65-F5344CB8AC3E}">
        <p14:creationId xmlns:p14="http://schemas.microsoft.com/office/powerpoint/2010/main" val="3945262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5698503"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5698503"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59448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02</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59448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TCL</a:t>
            </a:r>
          </a:p>
        </p:txBody>
      </p:sp>
      <p:sp>
        <p:nvSpPr>
          <p:cNvPr id="19" name="TextBox 18">
            <a:extLst>
              <a:ext uri="{FF2B5EF4-FFF2-40B4-BE49-F238E27FC236}">
                <a16:creationId xmlns:a16="http://schemas.microsoft.com/office/drawing/2014/main" id="{0190579F-6C7D-4090-BD67-40F0EF9B74E1}"/>
              </a:ext>
            </a:extLst>
          </p:cNvPr>
          <p:cNvSpPr txBox="1"/>
          <p:nvPr/>
        </p:nvSpPr>
        <p:spPr>
          <a:xfrm>
            <a:off x="759448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SUMMARY</a:t>
            </a:r>
          </a:p>
        </p:txBody>
      </p:sp>
      <p:sp>
        <p:nvSpPr>
          <p:cNvPr id="11" name="TextBox 10">
            <a:extLst>
              <a:ext uri="{FF2B5EF4-FFF2-40B4-BE49-F238E27FC236}">
                <a16:creationId xmlns:a16="http://schemas.microsoft.com/office/drawing/2014/main" id="{8F8EA106-2C2F-4B94-AA69-A9073AE87267}"/>
              </a:ext>
            </a:extLst>
          </p:cNvPr>
          <p:cNvSpPr txBox="1"/>
          <p:nvPr/>
        </p:nvSpPr>
        <p:spPr>
          <a:xfrm>
            <a:off x="7594489" y="2705100"/>
            <a:ext cx="3676650" cy="3393237"/>
          </a:xfrm>
          <a:prstGeom prst="rect">
            <a:avLst/>
          </a:prstGeom>
          <a:noFill/>
        </p:spPr>
        <p:txBody>
          <a:bodyPr wrap="square" rtlCol="0">
            <a:spAutoFit/>
          </a:bodyPr>
          <a:lstStyle>
            <a:defPPr>
              <a:defRPr lang="en-US"/>
            </a:defPPr>
            <a:lvl1pPr algn="justLow">
              <a:lnSpc>
                <a:spcPct val="150000"/>
              </a:lnSpc>
              <a:defRPr sz="1200" b="0" i="0">
                <a:solidFill>
                  <a:srgbClr val="000000"/>
                </a:solidFill>
                <a:effectLst/>
                <a:latin typeface="IRANSans Light" panose="020B0506030804020204" pitchFamily="34" charset="-78"/>
                <a:cs typeface="IRANSans Light" panose="020B0506030804020204" pitchFamily="34" charset="-78"/>
              </a:defRPr>
            </a:lvl1pPr>
          </a:lstStyle>
          <a:p>
            <a:pPr algn="l"/>
            <a:r>
              <a:rPr lang="en-US" dirty="0"/>
              <a:t>TCL, as one of the popular and well-known brands in Iran, decided to launch a campaign to raise awareness about its air conditioners with the arrival of summer and the rising temperatures. Due to the current conditions and the inability to run outdoor advertisements, it was decided to execute the campaign in the digital space by adopting an appropriate strategy.</a:t>
            </a:r>
            <a:endParaRPr lang="fa-IR" dirty="0"/>
          </a:p>
          <a:p>
            <a:pPr algn="l"/>
            <a:r>
              <a:rPr lang="en-US" dirty="0"/>
              <a:t>It is important to note that the creative aspect of this campaign was not designed by </a:t>
            </a:r>
            <a:r>
              <a:rPr lang="en-US" dirty="0" err="1"/>
              <a:t>Deema</a:t>
            </a:r>
            <a:r>
              <a:rPr lang="en-US" dirty="0"/>
              <a:t>; </a:t>
            </a:r>
            <a:r>
              <a:rPr lang="en-US" dirty="0" err="1"/>
              <a:t>Deema</a:t>
            </a:r>
            <a:r>
              <a:rPr lang="en-US" dirty="0"/>
              <a:t> was responsible solely for the strategy and implementation of the digital advertising.</a:t>
            </a:r>
          </a:p>
        </p:txBody>
      </p:sp>
      <p:pic>
        <p:nvPicPr>
          <p:cNvPr id="9" name="Picture 8">
            <a:extLst>
              <a:ext uri="{FF2B5EF4-FFF2-40B4-BE49-F238E27FC236}">
                <a16:creationId xmlns:a16="http://schemas.microsoft.com/office/drawing/2014/main" id="{C70D3E44-9370-4EF7-814E-3B60EE7B51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0" y="0"/>
            <a:ext cx="6858000" cy="6858000"/>
          </a:xfrm>
          <a:prstGeom prst="rect">
            <a:avLst/>
          </a:prstGeom>
        </p:spPr>
      </p:pic>
      <p:sp>
        <p:nvSpPr>
          <p:cNvPr id="10" name="Freeform 12">
            <a:extLst>
              <a:ext uri="{FF2B5EF4-FFF2-40B4-BE49-F238E27FC236}">
                <a16:creationId xmlns:a16="http://schemas.microsoft.com/office/drawing/2014/main" id="{DBB6D7BF-99A9-4E81-BE6F-250162A0EC5D}"/>
              </a:ext>
            </a:extLst>
          </p:cNvPr>
          <p:cNvSpPr/>
          <p:nvPr/>
        </p:nvSpPr>
        <p:spPr>
          <a:xfrm>
            <a:off x="10986344"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800" dirty="0"/>
          </a:p>
        </p:txBody>
      </p:sp>
    </p:spTree>
    <p:extLst>
      <p:ext uri="{BB962C8B-B14F-4D97-AF65-F5344CB8AC3E}">
        <p14:creationId xmlns:p14="http://schemas.microsoft.com/office/powerpoint/2010/main" val="28168612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1219200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12196724"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02</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TCL</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4" name="Group 33">
            <a:extLst>
              <a:ext uri="{FF2B5EF4-FFF2-40B4-BE49-F238E27FC236}">
                <a16:creationId xmlns:a16="http://schemas.microsoft.com/office/drawing/2014/main" id="{2D32BBB6-EE3D-48C0-B19B-FDA249FB8E11}"/>
              </a:ext>
            </a:extLst>
          </p:cNvPr>
          <p:cNvGrpSpPr/>
          <p:nvPr/>
        </p:nvGrpSpPr>
        <p:grpSpPr>
          <a:xfrm>
            <a:off x="2422522" y="5862108"/>
            <a:ext cx="627342" cy="505467"/>
            <a:chOff x="3603741" y="5390187"/>
            <a:chExt cx="908758" cy="732212"/>
          </a:xfrm>
        </p:grpSpPr>
        <p:pic>
          <p:nvPicPr>
            <p:cNvPr id="5" name="Picture 4">
              <a:extLst>
                <a:ext uri="{FF2B5EF4-FFF2-40B4-BE49-F238E27FC236}">
                  <a16:creationId xmlns:a16="http://schemas.microsoft.com/office/drawing/2014/main" id="{4A37E8E1-32DF-4A18-A2D6-DD7497DFA2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9867" y="5390187"/>
              <a:ext cx="456507" cy="456507"/>
            </a:xfrm>
            <a:prstGeom prst="rect">
              <a:avLst/>
            </a:prstGeom>
          </p:spPr>
        </p:pic>
        <p:sp>
          <p:nvSpPr>
            <p:cNvPr id="25" name="TextBox 24">
              <a:extLst>
                <a:ext uri="{FF2B5EF4-FFF2-40B4-BE49-F238E27FC236}">
                  <a16:creationId xmlns:a16="http://schemas.microsoft.com/office/drawing/2014/main" id="{8932CD64-65A4-45D7-A821-77F5E65D9F6C}"/>
                </a:ext>
              </a:extLst>
            </p:cNvPr>
            <p:cNvSpPr txBox="1"/>
            <p:nvPr/>
          </p:nvSpPr>
          <p:spPr>
            <a:xfrm>
              <a:off x="3603741" y="59377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OOH</a:t>
              </a:r>
            </a:p>
          </p:txBody>
        </p:sp>
      </p:grpSp>
      <p:grpSp>
        <p:nvGrpSpPr>
          <p:cNvPr id="33" name="Group 32">
            <a:extLst>
              <a:ext uri="{FF2B5EF4-FFF2-40B4-BE49-F238E27FC236}">
                <a16:creationId xmlns:a16="http://schemas.microsoft.com/office/drawing/2014/main" id="{8B4D2AF1-6CBE-4D58-8EB0-CAC3957A0645}"/>
              </a:ext>
            </a:extLst>
          </p:cNvPr>
          <p:cNvGrpSpPr/>
          <p:nvPr/>
        </p:nvGrpSpPr>
        <p:grpSpPr>
          <a:xfrm>
            <a:off x="3017862"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3613202"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grpSp>
        <p:nvGrpSpPr>
          <p:cNvPr id="35" name="Group 34">
            <a:extLst>
              <a:ext uri="{FF2B5EF4-FFF2-40B4-BE49-F238E27FC236}">
                <a16:creationId xmlns:a16="http://schemas.microsoft.com/office/drawing/2014/main" id="{18DD25D1-B1E9-4AB4-9B44-4BA9E24D5766}"/>
              </a:ext>
            </a:extLst>
          </p:cNvPr>
          <p:cNvGrpSpPr/>
          <p:nvPr/>
        </p:nvGrpSpPr>
        <p:grpSpPr>
          <a:xfrm>
            <a:off x="1955552" y="5862108"/>
            <a:ext cx="498972" cy="501816"/>
            <a:chOff x="2877648" y="5392376"/>
            <a:chExt cx="722803" cy="726923"/>
          </a:xfrm>
        </p:grpSpPr>
        <p:pic>
          <p:nvPicPr>
            <p:cNvPr id="10" name="Picture 9">
              <a:extLst>
                <a:ext uri="{FF2B5EF4-FFF2-40B4-BE49-F238E27FC236}">
                  <a16:creationId xmlns:a16="http://schemas.microsoft.com/office/drawing/2014/main" id="{9303AD5A-6B14-49A7-A5B1-75EA7C4B1A5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10795" y="5392376"/>
              <a:ext cx="456507" cy="456507"/>
            </a:xfrm>
            <a:prstGeom prst="rect">
              <a:avLst/>
            </a:prstGeom>
          </p:spPr>
        </p:pic>
        <p:sp>
          <p:nvSpPr>
            <p:cNvPr id="30" name="TextBox 29">
              <a:extLst>
                <a:ext uri="{FF2B5EF4-FFF2-40B4-BE49-F238E27FC236}">
                  <a16:creationId xmlns:a16="http://schemas.microsoft.com/office/drawing/2014/main" id="{6C6EB8AF-056A-4A1A-9E4F-4F00D195FEAD}"/>
                </a:ext>
              </a:extLst>
            </p:cNvPr>
            <p:cNvSpPr txBox="1"/>
            <p:nvPr/>
          </p:nvSpPr>
          <p:spPr>
            <a:xfrm>
              <a:off x="2877648" y="5934633"/>
              <a:ext cx="722803"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TV Ads</a:t>
              </a:r>
            </a:p>
          </p:txBody>
        </p:sp>
      </p:grpSp>
      <p:pic>
        <p:nvPicPr>
          <p:cNvPr id="3" name="Picture 2">
            <a:extLst>
              <a:ext uri="{FF2B5EF4-FFF2-40B4-BE49-F238E27FC236}">
                <a16:creationId xmlns:a16="http://schemas.microsoft.com/office/drawing/2014/main" id="{400308A7-2BF9-4D86-8DE5-A9DEDDE6ACB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sp>
        <p:nvSpPr>
          <p:cNvPr id="43" name="TextBox 42">
            <a:extLst>
              <a:ext uri="{FF2B5EF4-FFF2-40B4-BE49-F238E27FC236}">
                <a16:creationId xmlns:a16="http://schemas.microsoft.com/office/drawing/2014/main" id="{4D0434F3-4826-469A-9069-E840276F1AD6}"/>
              </a:ext>
            </a:extLst>
          </p:cNvPr>
          <p:cNvSpPr txBox="1"/>
          <p:nvPr/>
        </p:nvSpPr>
        <p:spPr>
          <a:xfrm>
            <a:off x="844846" y="2517474"/>
            <a:ext cx="3973337" cy="2285241"/>
          </a:xfrm>
          <a:prstGeom prst="rect">
            <a:avLst/>
          </a:prstGeom>
          <a:noFill/>
        </p:spPr>
        <p:txBody>
          <a:bodyPr wrap="square" rtlCol="0">
            <a:spAutoFit/>
          </a:bodyPr>
          <a:lstStyle>
            <a:defPPr>
              <a:defRPr lang="en-US"/>
            </a:defPPr>
            <a:lvl1pPr algn="justLow">
              <a:lnSpc>
                <a:spcPct val="150000"/>
              </a:lnSpc>
              <a:defRPr sz="1200" b="0" i="0">
                <a:solidFill>
                  <a:srgbClr val="000000"/>
                </a:solidFill>
                <a:effectLst/>
                <a:latin typeface="IRANSans Light" panose="020B0506030804020204" pitchFamily="34" charset="-78"/>
                <a:cs typeface="IRANSans Light" panose="020B0506030804020204" pitchFamily="34" charset="-78"/>
              </a:defRPr>
            </a:lvl1pPr>
          </a:lstStyle>
          <a:p>
            <a:pPr algn="l"/>
            <a:r>
              <a:rPr lang="en-US" dirty="0"/>
              <a:t>Considering the objective, it was essential to choose the most effective channels for this campaign. Therefore, </a:t>
            </a:r>
            <a:r>
              <a:rPr lang="en-US" dirty="0" err="1"/>
              <a:t>Deema's</a:t>
            </a:r>
            <a:r>
              <a:rPr lang="en-US" dirty="0"/>
              <a:t> strategy team adopted a creative approach. By accurately identifying the target audience personas, the best digital marketing channels and product-related pages were selected. Using </a:t>
            </a:r>
            <a:r>
              <a:rPr lang="en-US" dirty="0" err="1"/>
              <a:t>Deema's</a:t>
            </a:r>
            <a:r>
              <a:rPr lang="en-US" dirty="0"/>
              <a:t> data-driven dashboard, the campaign achieved the highest brand awareness at the best cost.</a:t>
            </a:r>
          </a:p>
        </p:txBody>
      </p:sp>
      <p:pic>
        <p:nvPicPr>
          <p:cNvPr id="44" name="Picture 43">
            <a:extLst>
              <a:ext uri="{FF2B5EF4-FFF2-40B4-BE49-F238E27FC236}">
                <a16:creationId xmlns:a16="http://schemas.microsoft.com/office/drawing/2014/main" id="{A84EE26C-2B7B-482E-907E-05D75B25DA36}"/>
              </a:ext>
            </a:extLst>
          </p:cNvPr>
          <p:cNvPicPr>
            <a:picLocks noChangeAspect="1"/>
          </p:cNvPicPr>
          <p:nvPr/>
        </p:nvPicPr>
        <p:blipFill rotWithShape="1">
          <a:blip r:embed="rId10">
            <a:lum bright="70000" contrast="-70000"/>
            <a:extLst>
              <a:ext uri="{BEBA8EAE-BF5A-486C-A8C5-ECC9F3942E4B}">
                <a14:imgProps xmlns:a14="http://schemas.microsoft.com/office/drawing/2010/main">
                  <a14:imgLayer r:embed="rId11">
                    <a14:imgEffect>
                      <a14:artisticPhotocopy/>
                    </a14:imgEffect>
                  </a14:imgLayer>
                </a14:imgProps>
              </a:ex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Tree>
    <p:extLst>
      <p:ext uri="{BB962C8B-B14F-4D97-AF65-F5344CB8AC3E}">
        <p14:creationId xmlns:p14="http://schemas.microsoft.com/office/powerpoint/2010/main" val="3158265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66B822E1-FFC6-4AB5-AD82-8D5FFB898444}"/>
              </a:ext>
            </a:extLst>
          </p:cNvPr>
          <p:cNvPicPr>
            <a:picLocks noChangeAspect="1"/>
          </p:cNvPicPr>
          <p:nvPr/>
        </p:nvPicPr>
        <p:blipFill>
          <a:blip r:embed="rId4"/>
          <a:stretch>
            <a:fillRect/>
          </a:stretch>
        </p:blipFill>
        <p:spPr>
          <a:xfrm>
            <a:off x="5594486" y="3336399"/>
            <a:ext cx="4123502" cy="2262521"/>
          </a:xfrm>
          <a:prstGeom prst="roundRect">
            <a:avLst>
              <a:gd name="adj" fmla="val 8594"/>
            </a:avLst>
          </a:prstGeom>
          <a:solidFill>
            <a:srgbClr val="FFFFFF">
              <a:shade val="85000"/>
            </a:srgbClr>
          </a:solidFill>
          <a:ln>
            <a:noFill/>
          </a:ln>
          <a:effectLst/>
        </p:spPr>
      </p:pic>
      <p:pic>
        <p:nvPicPr>
          <p:cNvPr id="3" name="Picture 2">
            <a:hlinkClick r:id="rId5"/>
            <a:extLst>
              <a:ext uri="{FF2B5EF4-FFF2-40B4-BE49-F238E27FC236}">
                <a16:creationId xmlns:a16="http://schemas.microsoft.com/office/drawing/2014/main" id="{E701D755-4B8B-4089-8A8A-FED7A138AC39}"/>
              </a:ext>
            </a:extLst>
          </p:cNvPr>
          <p:cNvPicPr>
            <a:picLocks noChangeAspect="1"/>
          </p:cNvPicPr>
          <p:nvPr/>
        </p:nvPicPr>
        <p:blipFill>
          <a:blip r:embed="rId6"/>
          <a:stretch>
            <a:fillRect/>
          </a:stretch>
        </p:blipFill>
        <p:spPr>
          <a:xfrm>
            <a:off x="5594486" y="1100155"/>
            <a:ext cx="3996341" cy="2262520"/>
          </a:xfrm>
          <a:prstGeom prst="roundRect">
            <a:avLst>
              <a:gd name="adj" fmla="val 8594"/>
            </a:avLst>
          </a:prstGeom>
          <a:solidFill>
            <a:srgbClr val="FFFFFF">
              <a:shade val="85000"/>
            </a:srgbClr>
          </a:solidFill>
          <a:ln>
            <a:noFill/>
          </a:ln>
          <a:effectLst/>
        </p:spPr>
      </p:pic>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a:stretch/>
        </p:blipFill>
        <p:spPr>
          <a:xfrm>
            <a:off x="-1219200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1219200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02</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TCL</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4" name="Group 33">
            <a:extLst>
              <a:ext uri="{FF2B5EF4-FFF2-40B4-BE49-F238E27FC236}">
                <a16:creationId xmlns:a16="http://schemas.microsoft.com/office/drawing/2014/main" id="{2D32BBB6-EE3D-48C0-B19B-FDA249FB8E11}"/>
              </a:ext>
            </a:extLst>
          </p:cNvPr>
          <p:cNvGrpSpPr/>
          <p:nvPr/>
        </p:nvGrpSpPr>
        <p:grpSpPr>
          <a:xfrm>
            <a:off x="2422522" y="5862108"/>
            <a:ext cx="627342" cy="505467"/>
            <a:chOff x="3603741" y="5390187"/>
            <a:chExt cx="908758" cy="732212"/>
          </a:xfrm>
        </p:grpSpPr>
        <p:pic>
          <p:nvPicPr>
            <p:cNvPr id="5" name="Picture 4">
              <a:extLst>
                <a:ext uri="{FF2B5EF4-FFF2-40B4-BE49-F238E27FC236}">
                  <a16:creationId xmlns:a16="http://schemas.microsoft.com/office/drawing/2014/main" id="{4A37E8E1-32DF-4A18-A2D6-DD7497DFA272}"/>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29867" y="5390187"/>
              <a:ext cx="456507" cy="456507"/>
            </a:xfrm>
            <a:prstGeom prst="rect">
              <a:avLst/>
            </a:prstGeom>
          </p:spPr>
        </p:pic>
        <p:sp>
          <p:nvSpPr>
            <p:cNvPr id="25" name="TextBox 24">
              <a:extLst>
                <a:ext uri="{FF2B5EF4-FFF2-40B4-BE49-F238E27FC236}">
                  <a16:creationId xmlns:a16="http://schemas.microsoft.com/office/drawing/2014/main" id="{8932CD64-65A4-45D7-A821-77F5E65D9F6C}"/>
                </a:ext>
              </a:extLst>
            </p:cNvPr>
            <p:cNvSpPr txBox="1"/>
            <p:nvPr/>
          </p:nvSpPr>
          <p:spPr>
            <a:xfrm>
              <a:off x="3603741" y="59377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OOH</a:t>
              </a:r>
            </a:p>
          </p:txBody>
        </p:sp>
      </p:grpSp>
      <p:grpSp>
        <p:nvGrpSpPr>
          <p:cNvPr id="33" name="Group 32">
            <a:extLst>
              <a:ext uri="{FF2B5EF4-FFF2-40B4-BE49-F238E27FC236}">
                <a16:creationId xmlns:a16="http://schemas.microsoft.com/office/drawing/2014/main" id="{8B4D2AF1-6CBE-4D58-8EB0-CAC3957A0645}"/>
              </a:ext>
            </a:extLst>
          </p:cNvPr>
          <p:cNvGrpSpPr/>
          <p:nvPr/>
        </p:nvGrpSpPr>
        <p:grpSpPr>
          <a:xfrm>
            <a:off x="3017862"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3613202"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grpSp>
        <p:nvGrpSpPr>
          <p:cNvPr id="35" name="Group 34">
            <a:extLst>
              <a:ext uri="{FF2B5EF4-FFF2-40B4-BE49-F238E27FC236}">
                <a16:creationId xmlns:a16="http://schemas.microsoft.com/office/drawing/2014/main" id="{18DD25D1-B1E9-4AB4-9B44-4BA9E24D5766}"/>
              </a:ext>
            </a:extLst>
          </p:cNvPr>
          <p:cNvGrpSpPr/>
          <p:nvPr/>
        </p:nvGrpSpPr>
        <p:grpSpPr>
          <a:xfrm>
            <a:off x="1955552" y="5862108"/>
            <a:ext cx="498972" cy="501816"/>
            <a:chOff x="2877648" y="5392376"/>
            <a:chExt cx="722803" cy="726923"/>
          </a:xfrm>
        </p:grpSpPr>
        <p:pic>
          <p:nvPicPr>
            <p:cNvPr id="10" name="Picture 9">
              <a:extLst>
                <a:ext uri="{FF2B5EF4-FFF2-40B4-BE49-F238E27FC236}">
                  <a16:creationId xmlns:a16="http://schemas.microsoft.com/office/drawing/2014/main" id="{9303AD5A-6B14-49A7-A5B1-75EA7C4B1A58}"/>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010795" y="5392376"/>
              <a:ext cx="456507" cy="456507"/>
            </a:xfrm>
            <a:prstGeom prst="rect">
              <a:avLst/>
            </a:prstGeom>
          </p:spPr>
        </p:pic>
        <p:sp>
          <p:nvSpPr>
            <p:cNvPr id="30" name="TextBox 29">
              <a:extLst>
                <a:ext uri="{FF2B5EF4-FFF2-40B4-BE49-F238E27FC236}">
                  <a16:creationId xmlns:a16="http://schemas.microsoft.com/office/drawing/2014/main" id="{6C6EB8AF-056A-4A1A-9E4F-4F00D195FEAD}"/>
                </a:ext>
              </a:extLst>
            </p:cNvPr>
            <p:cNvSpPr txBox="1"/>
            <p:nvPr/>
          </p:nvSpPr>
          <p:spPr>
            <a:xfrm>
              <a:off x="2877648" y="5934633"/>
              <a:ext cx="722803"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TV Ads</a:t>
              </a:r>
            </a:p>
          </p:txBody>
        </p:sp>
      </p:grpSp>
      <p:pic>
        <p:nvPicPr>
          <p:cNvPr id="41" name="Picture 40">
            <a:extLst>
              <a:ext uri="{FF2B5EF4-FFF2-40B4-BE49-F238E27FC236}">
                <a16:creationId xmlns:a16="http://schemas.microsoft.com/office/drawing/2014/main" id="{49C86F42-9E47-481D-87CF-55ABAC36F18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2192000" y="0"/>
            <a:ext cx="6858000" cy="6858000"/>
          </a:xfrm>
          <a:prstGeom prst="rect">
            <a:avLst/>
          </a:prstGeom>
        </p:spPr>
      </p:pic>
      <p:sp>
        <p:nvSpPr>
          <p:cNvPr id="42" name="TextBox 41">
            <a:extLst>
              <a:ext uri="{FF2B5EF4-FFF2-40B4-BE49-F238E27FC236}">
                <a16:creationId xmlns:a16="http://schemas.microsoft.com/office/drawing/2014/main" id="{844F730A-78E6-4058-8CBA-EADC4FEB3F6E}"/>
              </a:ext>
            </a:extLst>
          </p:cNvPr>
          <p:cNvSpPr txBox="1"/>
          <p:nvPr/>
        </p:nvSpPr>
        <p:spPr>
          <a:xfrm>
            <a:off x="6080740" y="5600498"/>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Video Content</a:t>
            </a:r>
          </a:p>
        </p:txBody>
      </p:sp>
      <p:sp>
        <p:nvSpPr>
          <p:cNvPr id="43" name="TextBox 42">
            <a:extLst>
              <a:ext uri="{FF2B5EF4-FFF2-40B4-BE49-F238E27FC236}">
                <a16:creationId xmlns:a16="http://schemas.microsoft.com/office/drawing/2014/main" id="{0053CB06-4B11-4FF2-BFFC-F5AE508F702D}"/>
              </a:ext>
            </a:extLst>
          </p:cNvPr>
          <p:cNvSpPr txBox="1"/>
          <p:nvPr/>
        </p:nvSpPr>
        <p:spPr>
          <a:xfrm>
            <a:off x="844846" y="2517474"/>
            <a:ext cx="3973337" cy="2008242"/>
          </a:xfrm>
          <a:prstGeom prst="rect">
            <a:avLst/>
          </a:prstGeom>
          <a:noFill/>
        </p:spPr>
        <p:txBody>
          <a:bodyPr wrap="square" rtlCol="0">
            <a:spAutoFit/>
          </a:bodyPr>
          <a:lstStyle/>
          <a:p>
            <a:pPr>
              <a:lnSpc>
                <a:spcPct val="150000"/>
              </a:lnSpc>
            </a:pPr>
            <a:r>
              <a:rPr lang="en-US" sz="1200" b="0" i="0" dirty="0">
                <a:solidFill>
                  <a:srgbClr val="000000"/>
                </a:solidFill>
                <a:effectLst/>
                <a:latin typeface="IRANSans Light" panose="020B0506030804020204" pitchFamily="34" charset="-78"/>
                <a:cs typeface="IRANSans Light" panose="020B0506030804020204" pitchFamily="34" charset="-78"/>
              </a:rPr>
              <a:t>The </a:t>
            </a:r>
            <a:r>
              <a:rPr lang="en-US" sz="1200" dirty="0">
                <a:solidFill>
                  <a:srgbClr val="000000"/>
                </a:solidFill>
                <a:latin typeface="IRANSans Light" panose="020B0506030804020204" pitchFamily="34" charset="-78"/>
                <a:cs typeface="IRANSans Light" panose="020B0506030804020204" pitchFamily="34" charset="-78"/>
              </a:rPr>
              <a:t>use</a:t>
            </a:r>
            <a:r>
              <a:rPr lang="en-US" sz="1200" b="0" i="0" dirty="0">
                <a:solidFill>
                  <a:srgbClr val="000000"/>
                </a:solidFill>
                <a:effectLst/>
                <a:latin typeface="IRANSans Light" panose="020B0506030804020204" pitchFamily="34" charset="-78"/>
                <a:cs typeface="IRANSans Light" panose="020B0506030804020204" pitchFamily="34" charset="-78"/>
              </a:rPr>
              <a:t> of digital marketing trends, such as video advertising, combined with continuous optimization, was one of the key reasons for the success of this campaign. Over a span of 30 days, the campaign garnered more than 190 million views, with a user engagement rate of over 10%, which is an excellent result for a brand awareness campaign.</a:t>
            </a:r>
            <a:endParaRPr lang="en-US" sz="1200" dirty="0">
              <a:latin typeface="IRANSans Light" panose="020B0506030804020204" pitchFamily="34" charset="-78"/>
              <a:cs typeface="IRANSans Light" panose="020B0506030804020204" pitchFamily="34" charset="-78"/>
            </a:endParaRPr>
          </a:p>
        </p:txBody>
      </p:sp>
      <p:sp>
        <p:nvSpPr>
          <p:cNvPr id="31" name="Freeform 12">
            <a:extLst>
              <a:ext uri="{FF2B5EF4-FFF2-40B4-BE49-F238E27FC236}">
                <a16:creationId xmlns:a16="http://schemas.microsoft.com/office/drawing/2014/main" id="{3857F310-C99D-4422-84D7-C37B9BE7270B}"/>
              </a:ext>
            </a:extLst>
          </p:cNvPr>
          <p:cNvSpPr/>
          <p:nvPr/>
        </p:nvSpPr>
        <p:spPr>
          <a:xfrm>
            <a:off x="10986344"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US" sz="800" dirty="0"/>
          </a:p>
        </p:txBody>
      </p:sp>
      <p:pic>
        <p:nvPicPr>
          <p:cNvPr id="38" name="Picture 37">
            <a:extLst>
              <a:ext uri="{FF2B5EF4-FFF2-40B4-BE49-F238E27FC236}">
                <a16:creationId xmlns:a16="http://schemas.microsoft.com/office/drawing/2014/main" id="{42C9A81A-00C5-4596-8AAA-925433585B62}"/>
              </a:ext>
            </a:extLst>
          </p:cNvPr>
          <p:cNvPicPr>
            <a:picLocks noChangeAspect="1"/>
          </p:cNvPicPr>
          <p:nvPr/>
        </p:nvPicPr>
        <p:blipFill rotWithShape="1">
          <a:blip r:embed="rId17">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pic>
        <p:nvPicPr>
          <p:cNvPr id="46" name="Picture 45">
            <a:hlinkClick r:id="rId5"/>
            <a:extLst>
              <a:ext uri="{FF2B5EF4-FFF2-40B4-BE49-F238E27FC236}">
                <a16:creationId xmlns:a16="http://schemas.microsoft.com/office/drawing/2014/main" id="{6B107BFA-4B24-493D-A12A-D04B28DFB443}"/>
              </a:ext>
            </a:extLst>
          </p:cNvPr>
          <p:cNvPicPr>
            <a:picLocks noChangeAspect="1"/>
          </p:cNvPicPr>
          <p:nvPr/>
        </p:nvPicPr>
        <p:blipFill>
          <a:blip r:embed="rId18">
            <a:alphaModFix/>
            <a:lum bright="70000" contrast="-70000"/>
            <a:extLst>
              <a:ext uri="{BEBA8EAE-BF5A-486C-A8C5-ECC9F3942E4B}">
                <a14:imgProps xmlns:a14="http://schemas.microsoft.com/office/drawing/2010/main">
                  <a14:imgLayer r:embed="rId19">
                    <a14:imgEffect>
                      <a14:artisticPhotocopy/>
                    </a14:imgEffect>
                  </a14:imgLayer>
                </a14:imgProps>
              </a:ext>
              <a:ext uri="{28A0092B-C50C-407E-A947-70E740481C1C}">
                <a14:useLocalDpi xmlns:a14="http://schemas.microsoft.com/office/drawing/2010/main" val="0"/>
              </a:ext>
            </a:extLst>
          </a:blip>
          <a:stretch>
            <a:fillRect/>
          </a:stretch>
        </p:blipFill>
        <p:spPr>
          <a:xfrm>
            <a:off x="5907897" y="2648847"/>
            <a:ext cx="457200" cy="457200"/>
          </a:xfrm>
          <a:prstGeom prst="rect">
            <a:avLst/>
          </a:prstGeom>
        </p:spPr>
      </p:pic>
      <p:pic>
        <p:nvPicPr>
          <p:cNvPr id="47" name="Picture 46">
            <a:hlinkClick r:id="rId3"/>
            <a:extLst>
              <a:ext uri="{FF2B5EF4-FFF2-40B4-BE49-F238E27FC236}">
                <a16:creationId xmlns:a16="http://schemas.microsoft.com/office/drawing/2014/main" id="{9C7018D4-0217-4817-9624-9A599F364171}"/>
              </a:ext>
            </a:extLst>
          </p:cNvPr>
          <p:cNvPicPr>
            <a:picLocks noChangeAspect="1"/>
          </p:cNvPicPr>
          <p:nvPr/>
        </p:nvPicPr>
        <p:blipFill>
          <a:blip r:embed="rId18">
            <a:alphaModFix/>
            <a:lum bright="70000" contrast="-70000"/>
            <a:extLst>
              <a:ext uri="{BEBA8EAE-BF5A-486C-A8C5-ECC9F3942E4B}">
                <a14:imgProps xmlns:a14="http://schemas.microsoft.com/office/drawing/2010/main">
                  <a14:imgLayer r:embed="rId19">
                    <a14:imgEffect>
                      <a14:artisticPhotocopy/>
                    </a14:imgEffect>
                  </a14:imgLayer>
                </a14:imgProps>
              </a:ext>
              <a:ext uri="{28A0092B-C50C-407E-A947-70E740481C1C}">
                <a14:useLocalDpi xmlns:a14="http://schemas.microsoft.com/office/drawing/2010/main" val="0"/>
              </a:ext>
            </a:extLst>
          </a:blip>
          <a:stretch>
            <a:fillRect/>
          </a:stretch>
        </p:blipFill>
        <p:spPr>
          <a:xfrm>
            <a:off x="5907897" y="4799637"/>
            <a:ext cx="457200" cy="457200"/>
          </a:xfrm>
          <a:prstGeom prst="rect">
            <a:avLst/>
          </a:prstGeom>
        </p:spPr>
      </p:pic>
      <p:grpSp>
        <p:nvGrpSpPr>
          <p:cNvPr id="44" name="Group 43">
            <a:extLst>
              <a:ext uri="{FF2B5EF4-FFF2-40B4-BE49-F238E27FC236}">
                <a16:creationId xmlns:a16="http://schemas.microsoft.com/office/drawing/2014/main" id="{2D05648B-EA2F-4ADF-B295-B0A0E3D697AF}"/>
              </a:ext>
            </a:extLst>
          </p:cNvPr>
          <p:cNvGrpSpPr/>
          <p:nvPr/>
        </p:nvGrpSpPr>
        <p:grpSpPr>
          <a:xfrm>
            <a:off x="9964435" y="5862309"/>
            <a:ext cx="627341" cy="654784"/>
            <a:chOff x="5446074" y="5390478"/>
            <a:chExt cx="908757" cy="948511"/>
          </a:xfrm>
        </p:grpSpPr>
        <p:pic>
          <p:nvPicPr>
            <p:cNvPr id="48" name="Picture 47">
              <a:hlinkClick r:id="rId20" action="ppaction://hlinksldjump"/>
              <a:extLst>
                <a:ext uri="{FF2B5EF4-FFF2-40B4-BE49-F238E27FC236}">
                  <a16:creationId xmlns:a16="http://schemas.microsoft.com/office/drawing/2014/main" id="{4ADE1D85-E315-4621-AD6C-23FDB4CF41F4}"/>
                </a:ext>
              </a:extLst>
            </p:cNvPr>
            <p:cNvPicPr>
              <a:picLocks noChangeAspect="1"/>
            </p:cNvPicPr>
            <p:nvPr/>
          </p:nvPicPr>
          <p:blipFill>
            <a:blip r:embed="rId21">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49" name="TextBox 48">
              <a:hlinkClick r:id="rId20" action="ppaction://hlinksldjump"/>
              <a:extLst>
                <a:ext uri="{FF2B5EF4-FFF2-40B4-BE49-F238E27FC236}">
                  <a16:creationId xmlns:a16="http://schemas.microsoft.com/office/drawing/2014/main" id="{CF21505F-8E14-4CFE-885A-AE6E974F44C7}"/>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spTree>
    <p:extLst>
      <p:ext uri="{BB962C8B-B14F-4D97-AF65-F5344CB8AC3E}">
        <p14:creationId xmlns:p14="http://schemas.microsoft.com/office/powerpoint/2010/main" val="3690465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0009" r="10009"/>
          <a:stretch/>
        </p:blipFill>
        <p:spPr>
          <a:xfrm>
            <a:off x="0" y="0"/>
            <a:ext cx="12192000" cy="6858000"/>
          </a:xfrm>
        </p:spPr>
      </p:pic>
      <p:sp>
        <p:nvSpPr>
          <p:cNvPr id="7" name="Rectangle 6">
            <a:hlinkClick r:id="rId3"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03</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700" y="3235235"/>
            <a:ext cx="559179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a:solidFill>
                  <a:schemeClr val="bg1"/>
                </a:solidFill>
                <a:latin typeface="IRANSansXFaNum Black D4" pitchFamily="2" charset="-78"/>
                <a:cs typeface="IRANSansXFaNum Black D4" pitchFamily="2" charset="-78"/>
              </a:rPr>
              <a:t>HONOR</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01700" y="2835125"/>
            <a:ext cx="3073400"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Digital Campaign</a:t>
            </a:r>
          </a:p>
        </p:txBody>
      </p:sp>
    </p:spTree>
    <p:extLst>
      <p:ext uri="{BB962C8B-B14F-4D97-AF65-F5344CB8AC3E}">
        <p14:creationId xmlns:p14="http://schemas.microsoft.com/office/powerpoint/2010/main" val="3015549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4" name="Picture Placeholder 22">
            <a:extLst>
              <a:ext uri="{FF2B5EF4-FFF2-40B4-BE49-F238E27FC236}">
                <a16:creationId xmlns:a16="http://schemas.microsoft.com/office/drawing/2014/main" id="{82375416-43EA-48EF-9CF1-697D447B67F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5698503" y="0"/>
            <a:ext cx="12192000" cy="6858000"/>
          </a:xfrm>
        </p:spPr>
      </p:pic>
      <p:sp>
        <p:nvSpPr>
          <p:cNvPr id="15" name="Rectangle 14">
            <a:extLst>
              <a:ext uri="{FF2B5EF4-FFF2-40B4-BE49-F238E27FC236}">
                <a16:creationId xmlns:a16="http://schemas.microsoft.com/office/drawing/2014/main" id="{CF2706B1-F6BE-42AB-9A90-92DCC55038EC}"/>
              </a:ext>
            </a:extLst>
          </p:cNvPr>
          <p:cNvSpPr/>
          <p:nvPr/>
        </p:nvSpPr>
        <p:spPr>
          <a:xfrm>
            <a:off x="-5698503"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59448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03</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59448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HONOR</a:t>
            </a:r>
          </a:p>
        </p:txBody>
      </p:sp>
      <p:sp>
        <p:nvSpPr>
          <p:cNvPr id="19" name="TextBox 18">
            <a:extLst>
              <a:ext uri="{FF2B5EF4-FFF2-40B4-BE49-F238E27FC236}">
                <a16:creationId xmlns:a16="http://schemas.microsoft.com/office/drawing/2014/main" id="{0190579F-6C7D-4090-BD67-40F0EF9B74E1}"/>
              </a:ext>
            </a:extLst>
          </p:cNvPr>
          <p:cNvSpPr txBox="1"/>
          <p:nvPr/>
        </p:nvSpPr>
        <p:spPr>
          <a:xfrm>
            <a:off x="759448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SUMMARY</a:t>
            </a:r>
          </a:p>
        </p:txBody>
      </p:sp>
      <p:sp>
        <p:nvSpPr>
          <p:cNvPr id="10" name="TextBox 9">
            <a:extLst>
              <a:ext uri="{FF2B5EF4-FFF2-40B4-BE49-F238E27FC236}">
                <a16:creationId xmlns:a16="http://schemas.microsoft.com/office/drawing/2014/main" id="{EC267A67-31A8-41C3-B633-D1E8D3E05E6E}"/>
              </a:ext>
            </a:extLst>
          </p:cNvPr>
          <p:cNvSpPr txBox="1"/>
          <p:nvPr/>
        </p:nvSpPr>
        <p:spPr>
          <a:xfrm>
            <a:off x="7594489" y="2705100"/>
            <a:ext cx="3676650" cy="2839239"/>
          </a:xfrm>
          <a:prstGeom prst="rect">
            <a:avLst/>
          </a:prstGeom>
          <a:noFill/>
        </p:spPr>
        <p:txBody>
          <a:bodyPr wrap="square" rtlCol="0">
            <a:spAutoFit/>
          </a:bodyPr>
          <a:lstStyle/>
          <a:p>
            <a:pPr>
              <a:lnSpc>
                <a:spcPct val="150000"/>
              </a:lnSpc>
            </a:pPr>
            <a:r>
              <a:rPr lang="en-US" sz="1200" dirty="0">
                <a:latin typeface="IRANSans Light" panose="020B0506030804020204" pitchFamily="34" charset="-78"/>
                <a:cs typeface="IRANSans Light" panose="020B0506030804020204" pitchFamily="34" charset="-78"/>
              </a:rPr>
              <a:t>HONOR phones are known in the Iranian market but aren't a top priority for initial mobile purchases. Therefore, </a:t>
            </a:r>
            <a:r>
              <a:rPr lang="en-US" sz="1200" dirty="0">
                <a:latin typeface="IRANSansXFaNum DemiBold D4" pitchFamily="2" charset="-78"/>
                <a:cs typeface="IRANSansXFaNum DemiBold D4" pitchFamily="2" charset="-78"/>
              </a:rPr>
              <a:t>Media </a:t>
            </a:r>
            <a:r>
              <a:rPr lang="en-US" sz="1200" dirty="0" err="1">
                <a:latin typeface="IRANSansXFaNum DemiBold D4" pitchFamily="2" charset="-78"/>
                <a:cs typeface="IRANSansXFaNum DemiBold D4" pitchFamily="2" charset="-78"/>
              </a:rPr>
              <a:t>Pardazesh</a:t>
            </a:r>
            <a:r>
              <a:rPr lang="en-US" sz="1200" dirty="0">
                <a:latin typeface="IRANSans Light" panose="020B0506030804020204" pitchFamily="34" charset="-78"/>
                <a:cs typeface="IRANSans Light" panose="020B0506030804020204" pitchFamily="34" charset="-78"/>
              </a:rPr>
              <a:t>, the importer of HONOR phones, identified the need to raise awareness of the brand's presence in Iran for the new HONOR </a:t>
            </a:r>
            <a:r>
              <a:rPr lang="en-US" sz="1200" dirty="0" err="1">
                <a:latin typeface="IRANSans Light" panose="020B0506030804020204" pitchFamily="34" charset="-78"/>
                <a:cs typeface="IRANSans Light" panose="020B0506030804020204" pitchFamily="34" charset="-78"/>
              </a:rPr>
              <a:t>Xa</a:t>
            </a:r>
            <a:r>
              <a:rPr lang="en-US" sz="1200" dirty="0">
                <a:latin typeface="IRANSans Light" panose="020B0506030804020204" pitchFamily="34" charset="-78"/>
                <a:cs typeface="IRANSans Light" panose="020B0506030804020204" pitchFamily="34" charset="-78"/>
              </a:rPr>
              <a:t> series.</a:t>
            </a:r>
          </a:p>
          <a:p>
            <a:pPr>
              <a:lnSpc>
                <a:spcPct val="150000"/>
              </a:lnSpc>
            </a:pPr>
            <a:r>
              <a:rPr lang="en-US" sz="1200" dirty="0">
                <a:latin typeface="IRANSans Light" panose="020B0506030804020204" pitchFamily="34" charset="-78"/>
                <a:cs typeface="IRANSans Light" panose="020B0506030804020204" pitchFamily="34" charset="-78"/>
              </a:rPr>
              <a:t>Based on market research and audience behavior, we found that consumers in this segment, regardless of budget, expect a lot from the phone’s features.</a:t>
            </a:r>
          </a:p>
        </p:txBody>
      </p:sp>
      <p:pic>
        <p:nvPicPr>
          <p:cNvPr id="11" name="Picture 10">
            <a:extLst>
              <a:ext uri="{FF2B5EF4-FFF2-40B4-BE49-F238E27FC236}">
                <a16:creationId xmlns:a16="http://schemas.microsoft.com/office/drawing/2014/main" id="{B933053E-442E-4FE3-8197-274D89F004C5}"/>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Tree>
    <p:extLst>
      <p:ext uri="{BB962C8B-B14F-4D97-AF65-F5344CB8AC3E}">
        <p14:creationId xmlns:p14="http://schemas.microsoft.com/office/powerpoint/2010/main" val="31709255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9128760" y="0"/>
            <a:ext cx="12192000" cy="6858000"/>
          </a:xfrm>
        </p:spPr>
      </p:pic>
      <p:sp>
        <p:nvSpPr>
          <p:cNvPr id="7" name="Rectangle 6">
            <a:extLst>
              <a:ext uri="{FF2B5EF4-FFF2-40B4-BE49-F238E27FC236}">
                <a16:creationId xmlns:a16="http://schemas.microsoft.com/office/drawing/2014/main" id="{5A54C9E9-0FD7-4D26-9F12-DDA94F6DCBDB}"/>
              </a:ext>
            </a:extLst>
          </p:cNvPr>
          <p:cNvSpPr/>
          <p:nvPr/>
        </p:nvSpPr>
        <p:spPr>
          <a:xfrm>
            <a:off x="-912876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404356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03</a:t>
            </a:r>
          </a:p>
        </p:txBody>
      </p:sp>
      <p:sp>
        <p:nvSpPr>
          <p:cNvPr id="18" name="TextBox 17">
            <a:extLst>
              <a:ext uri="{FF2B5EF4-FFF2-40B4-BE49-F238E27FC236}">
                <a16:creationId xmlns:a16="http://schemas.microsoft.com/office/drawing/2014/main" id="{96F049FF-09EA-42E0-984A-FF4629826184}"/>
              </a:ext>
            </a:extLst>
          </p:cNvPr>
          <p:cNvSpPr txBox="1"/>
          <p:nvPr/>
        </p:nvSpPr>
        <p:spPr>
          <a:xfrm>
            <a:off x="404356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HONOR</a:t>
            </a:r>
          </a:p>
        </p:txBody>
      </p:sp>
      <p:sp>
        <p:nvSpPr>
          <p:cNvPr id="19" name="TextBox 18">
            <a:extLst>
              <a:ext uri="{FF2B5EF4-FFF2-40B4-BE49-F238E27FC236}">
                <a16:creationId xmlns:a16="http://schemas.microsoft.com/office/drawing/2014/main" id="{0190579F-6C7D-4090-BD67-40F0EF9B74E1}"/>
              </a:ext>
            </a:extLst>
          </p:cNvPr>
          <p:cNvSpPr txBox="1"/>
          <p:nvPr/>
        </p:nvSpPr>
        <p:spPr>
          <a:xfrm>
            <a:off x="404356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Solutions</a:t>
            </a:r>
          </a:p>
        </p:txBody>
      </p:sp>
      <p:sp>
        <p:nvSpPr>
          <p:cNvPr id="2" name="TextBox 1">
            <a:extLst>
              <a:ext uri="{FF2B5EF4-FFF2-40B4-BE49-F238E27FC236}">
                <a16:creationId xmlns:a16="http://schemas.microsoft.com/office/drawing/2014/main" id="{0BB39874-038C-4ABE-B74D-AA9575B15677}"/>
              </a:ext>
            </a:extLst>
          </p:cNvPr>
          <p:cNvSpPr txBox="1"/>
          <p:nvPr/>
        </p:nvSpPr>
        <p:spPr>
          <a:xfrm>
            <a:off x="4043569" y="2520434"/>
            <a:ext cx="5674363" cy="2839239"/>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The main question when designing this campaign was how to highlight the phone's affordability without diminishing the brand's value and still convey its value propositions.</a:t>
            </a:r>
          </a:p>
          <a:p>
            <a:pPr algn="l"/>
            <a:endParaRPr lang="en-US" dirty="0"/>
          </a:p>
          <a:p>
            <a:pPr algn="l"/>
            <a:r>
              <a:rPr lang="en-US" dirty="0"/>
              <a:t>The solution we reached was to position the phone's affordability as a secondary message in the campaign and emphasize in the primary message that the phone is suitable for everyone. This implicitly conveys its affordability without directly stating it. We then targeted specific groups based on the phone's features, such as gamers, bloggers, and people using the phone for online businesses, focusing on its high-quality camera and strong processor.</a:t>
            </a:r>
          </a:p>
        </p:txBody>
      </p:sp>
      <p:pic>
        <p:nvPicPr>
          <p:cNvPr id="10" name="Picture 9">
            <a:extLst>
              <a:ext uri="{FF2B5EF4-FFF2-40B4-BE49-F238E27FC236}">
                <a16:creationId xmlns:a16="http://schemas.microsoft.com/office/drawing/2014/main" id="{6DD58F81-5450-4992-84D7-89D5E4C42AF2}"/>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
        <p:nvSpPr>
          <p:cNvPr id="9" name="Freeform 12">
            <a:extLst>
              <a:ext uri="{FF2B5EF4-FFF2-40B4-BE49-F238E27FC236}">
                <a16:creationId xmlns:a16="http://schemas.microsoft.com/office/drawing/2014/main" id="{6723F555-B809-4BEB-8ECB-E84648EC334B}"/>
              </a:ext>
            </a:extLst>
          </p:cNvPr>
          <p:cNvSpPr/>
          <p:nvPr/>
        </p:nvSpPr>
        <p:spPr>
          <a:xfrm>
            <a:off x="10986344"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800" dirty="0"/>
          </a:p>
        </p:txBody>
      </p:sp>
    </p:spTree>
    <p:extLst>
      <p:ext uri="{BB962C8B-B14F-4D97-AF65-F5344CB8AC3E}">
        <p14:creationId xmlns:p14="http://schemas.microsoft.com/office/powerpoint/2010/main" val="19847980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5" name="Picture 4">
            <a:hlinkClick r:id="rId2"/>
            <a:extLst>
              <a:ext uri="{FF2B5EF4-FFF2-40B4-BE49-F238E27FC236}">
                <a16:creationId xmlns:a16="http://schemas.microsoft.com/office/drawing/2014/main" id="{1F79E701-A17F-4460-AB14-2FE96AA9D5E3}"/>
              </a:ext>
            </a:extLst>
          </p:cNvPr>
          <p:cNvPicPr>
            <a:picLocks noChangeAspect="1"/>
          </p:cNvPicPr>
          <p:nvPr/>
        </p:nvPicPr>
        <p:blipFill>
          <a:blip r:embed="rId3"/>
          <a:stretch>
            <a:fillRect/>
          </a:stretch>
        </p:blipFill>
        <p:spPr>
          <a:xfrm>
            <a:off x="4999410" y="1757485"/>
            <a:ext cx="6963914" cy="3264096"/>
          </a:xfrm>
          <a:prstGeom prst="roundRect">
            <a:avLst>
              <a:gd name="adj" fmla="val 8594"/>
            </a:avLst>
          </a:prstGeom>
          <a:solidFill>
            <a:srgbClr val="FFFFFF">
              <a:shade val="85000"/>
            </a:srgbClr>
          </a:solidFill>
          <a:ln>
            <a:noFill/>
          </a:ln>
          <a:effectLst/>
        </p:spPr>
      </p:pic>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03</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HONOR</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3" name="Group 32">
            <a:extLst>
              <a:ext uri="{FF2B5EF4-FFF2-40B4-BE49-F238E27FC236}">
                <a16:creationId xmlns:a16="http://schemas.microsoft.com/office/drawing/2014/main" id="{8B4D2AF1-6CBE-4D58-8EB0-CAC3957A0645}"/>
              </a:ext>
            </a:extLst>
          </p:cNvPr>
          <p:cNvGrpSpPr/>
          <p:nvPr/>
        </p:nvGrpSpPr>
        <p:grpSpPr>
          <a:xfrm>
            <a:off x="1913556"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2508896"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pic>
        <p:nvPicPr>
          <p:cNvPr id="43" name="Picture Placeholder 22">
            <a:extLst>
              <a:ext uri="{FF2B5EF4-FFF2-40B4-BE49-F238E27FC236}">
                <a16:creationId xmlns:a16="http://schemas.microsoft.com/office/drawing/2014/main" id="{08F1B550-779C-4D0D-88EC-1D2D68C0BCB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228901" y="0"/>
            <a:ext cx="15243262" cy="6857999"/>
          </a:xfrm>
          <a:prstGeom prst="rect">
            <a:avLst/>
          </a:prstGeom>
        </p:spPr>
      </p:pic>
      <p:sp>
        <p:nvSpPr>
          <p:cNvPr id="44" name="Rectangle 43">
            <a:extLst>
              <a:ext uri="{FF2B5EF4-FFF2-40B4-BE49-F238E27FC236}">
                <a16:creationId xmlns:a16="http://schemas.microsoft.com/office/drawing/2014/main" id="{36D4430A-8E2D-4C72-B091-879D1B35C4AE}"/>
              </a:ext>
            </a:extLst>
          </p:cNvPr>
          <p:cNvSpPr/>
          <p:nvPr/>
        </p:nvSpPr>
        <p:spPr>
          <a:xfrm>
            <a:off x="-12177639"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98E58B19-7483-4695-B05D-24941D5BCB66}"/>
              </a:ext>
            </a:extLst>
          </p:cNvPr>
          <p:cNvSpPr txBox="1"/>
          <p:nvPr/>
        </p:nvSpPr>
        <p:spPr>
          <a:xfrm>
            <a:off x="844846" y="2517474"/>
            <a:ext cx="3973337" cy="1454244"/>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For implementing this campaign, after setting goals and evaluation metrics, identifying the target audience, and creating the necessary content, the best channels for distribution and targeting the personas were evaluated and selected</a:t>
            </a:r>
          </a:p>
        </p:txBody>
      </p:sp>
      <p:pic>
        <p:nvPicPr>
          <p:cNvPr id="47" name="Picture 46">
            <a:extLst>
              <a:ext uri="{FF2B5EF4-FFF2-40B4-BE49-F238E27FC236}">
                <a16:creationId xmlns:a16="http://schemas.microsoft.com/office/drawing/2014/main" id="{E6299C3B-CCC8-4A8C-AE17-B83EC3780689}"/>
              </a:ext>
            </a:extLst>
          </p:cNvPr>
          <p:cNvPicPr>
            <a:picLocks noChangeAspect="1"/>
          </p:cNvPicPr>
          <p:nvPr/>
        </p:nvPicPr>
        <p:blipFill rotWithShape="1">
          <a:blip r:embed="rId9">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grpSp>
        <p:nvGrpSpPr>
          <p:cNvPr id="41" name="Group 40">
            <a:extLst>
              <a:ext uri="{FF2B5EF4-FFF2-40B4-BE49-F238E27FC236}">
                <a16:creationId xmlns:a16="http://schemas.microsoft.com/office/drawing/2014/main" id="{CA405716-5EFD-45E2-8B64-13EBD31EE4D1}"/>
              </a:ext>
            </a:extLst>
          </p:cNvPr>
          <p:cNvGrpSpPr/>
          <p:nvPr/>
        </p:nvGrpSpPr>
        <p:grpSpPr>
          <a:xfrm>
            <a:off x="2982703" y="5862308"/>
            <a:ext cx="627341" cy="562451"/>
            <a:chOff x="5446074" y="5390478"/>
            <a:chExt cx="908757" cy="814759"/>
          </a:xfrm>
        </p:grpSpPr>
        <p:pic>
          <p:nvPicPr>
            <p:cNvPr id="42" name="Picture 41">
              <a:extLst>
                <a:ext uri="{FF2B5EF4-FFF2-40B4-BE49-F238E27FC236}">
                  <a16:creationId xmlns:a16="http://schemas.microsoft.com/office/drawing/2014/main" id="{09BAD807-08E8-46BA-98DD-270EAAD21025}"/>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5672198" y="5390478"/>
              <a:ext cx="456507" cy="455924"/>
            </a:xfrm>
            <a:prstGeom prst="rect">
              <a:avLst/>
            </a:prstGeom>
          </p:spPr>
        </p:pic>
        <p:sp>
          <p:nvSpPr>
            <p:cNvPr id="48" name="TextBox 47">
              <a:extLst>
                <a:ext uri="{FF2B5EF4-FFF2-40B4-BE49-F238E27FC236}">
                  <a16:creationId xmlns:a16="http://schemas.microsoft.com/office/drawing/2014/main" id="{AD3224F7-FB03-43BE-924D-6848E6620E32}"/>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Advertorial</a:t>
              </a:r>
            </a:p>
          </p:txBody>
        </p:sp>
      </p:grpSp>
      <p:grpSp>
        <p:nvGrpSpPr>
          <p:cNvPr id="49" name="Group 48">
            <a:extLst>
              <a:ext uri="{FF2B5EF4-FFF2-40B4-BE49-F238E27FC236}">
                <a16:creationId xmlns:a16="http://schemas.microsoft.com/office/drawing/2014/main" id="{3683496E-BC3F-4201-9DFF-BB7B9146A2FC}"/>
              </a:ext>
            </a:extLst>
          </p:cNvPr>
          <p:cNvGrpSpPr/>
          <p:nvPr/>
        </p:nvGrpSpPr>
        <p:grpSpPr>
          <a:xfrm>
            <a:off x="3538602" y="5862308"/>
            <a:ext cx="627341" cy="562451"/>
            <a:chOff x="5446074" y="5390478"/>
            <a:chExt cx="908757" cy="814759"/>
          </a:xfrm>
        </p:grpSpPr>
        <p:pic>
          <p:nvPicPr>
            <p:cNvPr id="50" name="Picture 49">
              <a:extLst>
                <a:ext uri="{FF2B5EF4-FFF2-40B4-BE49-F238E27FC236}">
                  <a16:creationId xmlns:a16="http://schemas.microsoft.com/office/drawing/2014/main" id="{5BBFDAAB-FD60-4875-A569-38C2C5C5E7F6}"/>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5672489" y="5390478"/>
              <a:ext cx="455923" cy="455924"/>
            </a:xfrm>
            <a:prstGeom prst="rect">
              <a:avLst/>
            </a:prstGeom>
          </p:spPr>
        </p:pic>
        <p:sp>
          <p:nvSpPr>
            <p:cNvPr id="51" name="TextBox 50">
              <a:extLst>
                <a:ext uri="{FF2B5EF4-FFF2-40B4-BE49-F238E27FC236}">
                  <a16:creationId xmlns:a16="http://schemas.microsoft.com/office/drawing/2014/main" id="{CEE90C73-E93E-47EE-9F2A-9EBEF24AD844}"/>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POSM</a:t>
              </a:r>
            </a:p>
          </p:txBody>
        </p:sp>
      </p:grpSp>
      <p:pic>
        <p:nvPicPr>
          <p:cNvPr id="35" name="Picture 34">
            <a:hlinkClick r:id="rId2"/>
            <a:extLst>
              <a:ext uri="{FF2B5EF4-FFF2-40B4-BE49-F238E27FC236}">
                <a16:creationId xmlns:a16="http://schemas.microsoft.com/office/drawing/2014/main" id="{7ECEA8B3-6E00-42C9-8736-5EFFA599E78E}"/>
              </a:ext>
            </a:extLst>
          </p:cNvPr>
          <p:cNvPicPr>
            <a:picLocks noChangeAspect="1"/>
          </p:cNvPicPr>
          <p:nvPr/>
        </p:nvPicPr>
        <p:blipFill>
          <a:blip r:embed="rId12">
            <a:alphaModFix/>
            <a:lum bright="70000" contrast="-70000"/>
            <a:extLst>
              <a:ext uri="{BEBA8EAE-BF5A-486C-A8C5-ECC9F3942E4B}">
                <a14:imgProps xmlns:a14="http://schemas.microsoft.com/office/drawing/2010/main">
                  <a14:imgLayer r:embed="rId13">
                    <a14:imgEffect>
                      <a14:artisticPhotocopy/>
                    </a14:imgEffect>
                  </a14:imgLayer>
                </a14:imgProps>
              </a:ext>
              <a:ext uri="{28A0092B-C50C-407E-A947-70E740481C1C}">
                <a14:useLocalDpi xmlns:a14="http://schemas.microsoft.com/office/drawing/2010/main" val="0"/>
              </a:ext>
            </a:extLst>
          </a:blip>
          <a:stretch>
            <a:fillRect/>
          </a:stretch>
        </p:blipFill>
        <p:spPr>
          <a:xfrm>
            <a:off x="5316235" y="4245639"/>
            <a:ext cx="457200" cy="457200"/>
          </a:xfrm>
          <a:prstGeom prst="rect">
            <a:avLst/>
          </a:prstGeom>
        </p:spPr>
      </p:pic>
      <p:grpSp>
        <p:nvGrpSpPr>
          <p:cNvPr id="38" name="Group 37">
            <a:extLst>
              <a:ext uri="{FF2B5EF4-FFF2-40B4-BE49-F238E27FC236}">
                <a16:creationId xmlns:a16="http://schemas.microsoft.com/office/drawing/2014/main" id="{FF07C49F-D628-4230-A25A-DEEC19E74219}"/>
              </a:ext>
            </a:extLst>
          </p:cNvPr>
          <p:cNvGrpSpPr/>
          <p:nvPr/>
        </p:nvGrpSpPr>
        <p:grpSpPr>
          <a:xfrm>
            <a:off x="9964435" y="5862309"/>
            <a:ext cx="627341" cy="654784"/>
            <a:chOff x="5446074" y="5390478"/>
            <a:chExt cx="908757" cy="948511"/>
          </a:xfrm>
        </p:grpSpPr>
        <p:pic>
          <p:nvPicPr>
            <p:cNvPr id="39" name="Picture 38">
              <a:hlinkClick r:id="rId14" action="ppaction://hlinksldjump"/>
              <a:extLst>
                <a:ext uri="{FF2B5EF4-FFF2-40B4-BE49-F238E27FC236}">
                  <a16:creationId xmlns:a16="http://schemas.microsoft.com/office/drawing/2014/main" id="{48454524-A992-4B9E-9315-FB0C3830A576}"/>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40" name="TextBox 39">
              <a:hlinkClick r:id="rId14" action="ppaction://hlinksldjump"/>
              <a:extLst>
                <a:ext uri="{FF2B5EF4-FFF2-40B4-BE49-F238E27FC236}">
                  <a16:creationId xmlns:a16="http://schemas.microsoft.com/office/drawing/2014/main" id="{2F44929B-4323-4C05-B701-F6A0F439B5CE}"/>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spTree>
    <p:extLst>
      <p:ext uri="{BB962C8B-B14F-4D97-AF65-F5344CB8AC3E}">
        <p14:creationId xmlns:p14="http://schemas.microsoft.com/office/powerpoint/2010/main" val="3818292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304" r="3304"/>
          <a:stretch/>
        </p:blipFill>
        <p:spPr>
          <a:xfrm>
            <a:off x="0" y="0"/>
            <a:ext cx="12192000" cy="6858000"/>
          </a:xfrm>
        </p:spPr>
      </p:pic>
      <p:sp>
        <p:nvSpPr>
          <p:cNvPr id="7" name="Rectangle 6">
            <a:hlinkClick r:id="rId3"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04</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699" y="3235235"/>
            <a:ext cx="655417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a:solidFill>
                  <a:schemeClr val="bg1"/>
                </a:solidFill>
                <a:latin typeface="IRANSansXFaNum Black D4" pitchFamily="2" charset="-78"/>
                <a:cs typeface="IRANSansXFaNum Black D4" pitchFamily="2" charset="-78"/>
              </a:rPr>
              <a:t>PARS HAYAN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01699" y="2835125"/>
            <a:ext cx="3717925"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Influencer Marketing</a:t>
            </a:r>
          </a:p>
        </p:txBody>
      </p:sp>
    </p:spTree>
    <p:extLst>
      <p:ext uri="{BB962C8B-B14F-4D97-AF65-F5344CB8AC3E}">
        <p14:creationId xmlns:p14="http://schemas.microsoft.com/office/powerpoint/2010/main" val="22507915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9" name="Picture Placeholder 22">
            <a:extLst>
              <a:ext uri="{FF2B5EF4-FFF2-40B4-BE49-F238E27FC236}">
                <a16:creationId xmlns:a16="http://schemas.microsoft.com/office/drawing/2014/main" id="{F287AFCF-D660-4D75-9F6B-B6904A28725D}"/>
              </a:ext>
            </a:extLst>
          </p:cNvPr>
          <p:cNvPicPr>
            <a:picLocks noChangeAspect="1"/>
          </p:cNvPicPr>
          <p:nvPr/>
        </p:nvPicPr>
        <p:blipFill>
          <a:blip r:embed="rId2">
            <a:extLst>
              <a:ext uri="{28A0092B-C50C-407E-A947-70E740481C1C}">
                <a14:useLocalDpi xmlns:a14="http://schemas.microsoft.com/office/drawing/2010/main" val="0"/>
              </a:ext>
            </a:extLst>
          </a:blip>
          <a:srcRect l="3304" r="3304"/>
          <a:stretch/>
        </p:blipFill>
        <p:spPr>
          <a:xfrm>
            <a:off x="-6692416" y="0"/>
            <a:ext cx="12192000" cy="6858000"/>
          </a:xfrm>
          <a:prstGeom prst="rect">
            <a:avLst/>
          </a:prstGeom>
        </p:spPr>
      </p:pic>
      <p:sp>
        <p:nvSpPr>
          <p:cNvPr id="13" name="Rectangle 12">
            <a:extLst>
              <a:ext uri="{FF2B5EF4-FFF2-40B4-BE49-F238E27FC236}">
                <a16:creationId xmlns:a16="http://schemas.microsoft.com/office/drawing/2014/main" id="{AA1A567F-57D0-4ECA-BE4C-23116365F8F3}"/>
              </a:ext>
            </a:extLst>
          </p:cNvPr>
          <p:cNvSpPr/>
          <p:nvPr/>
        </p:nvSpPr>
        <p:spPr>
          <a:xfrm>
            <a:off x="-6692416" y="-1"/>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040013"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04</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040013"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PARS HAYAN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7040013"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SUMMARY</a:t>
            </a:r>
          </a:p>
        </p:txBody>
      </p:sp>
      <p:sp>
        <p:nvSpPr>
          <p:cNvPr id="10" name="TextBox 9">
            <a:extLst>
              <a:ext uri="{FF2B5EF4-FFF2-40B4-BE49-F238E27FC236}">
                <a16:creationId xmlns:a16="http://schemas.microsoft.com/office/drawing/2014/main" id="{EC267A67-31A8-41C3-B633-D1E8D3E05E6E}"/>
              </a:ext>
            </a:extLst>
          </p:cNvPr>
          <p:cNvSpPr txBox="1"/>
          <p:nvPr/>
        </p:nvSpPr>
        <p:spPr>
          <a:xfrm>
            <a:off x="7040013" y="2705100"/>
            <a:ext cx="3676650" cy="2839239"/>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Pars </a:t>
            </a:r>
            <a:r>
              <a:rPr lang="en-US" dirty="0" err="1"/>
              <a:t>Hayan</a:t>
            </a:r>
            <a:r>
              <a:rPr lang="en-US" dirty="0"/>
              <a:t>, one of the largest holding companies in Iran specializing in beauty and personal care products, launched a campaign to raise awareness and inform the public about its latest products for its most popular brands.</a:t>
            </a:r>
            <a:endParaRPr lang="fa-IR" dirty="0"/>
          </a:p>
          <a:p>
            <a:pPr algn="l"/>
            <a:endParaRPr lang="fa-IR" dirty="0"/>
          </a:p>
          <a:p>
            <a:pPr algn="l"/>
            <a:r>
              <a:rPr lang="en-US" dirty="0"/>
              <a:t>Given the target audience for these products, social media was chosen as the primary marketing channel, and extensive advertising campaigns were executed across these platforms.</a:t>
            </a:r>
          </a:p>
        </p:txBody>
      </p:sp>
      <p:pic>
        <p:nvPicPr>
          <p:cNvPr id="11" name="Picture 10">
            <a:extLst>
              <a:ext uri="{FF2B5EF4-FFF2-40B4-BE49-F238E27FC236}">
                <a16:creationId xmlns:a16="http://schemas.microsoft.com/office/drawing/2014/main" id="{B933053E-442E-4FE3-8197-274D89F004C5}"/>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Tree>
    <p:extLst>
      <p:ext uri="{BB962C8B-B14F-4D97-AF65-F5344CB8AC3E}">
        <p14:creationId xmlns:p14="http://schemas.microsoft.com/office/powerpoint/2010/main" val="5883297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hlinkClick r:id="rId2"/>
            <a:extLst>
              <a:ext uri="{FF2B5EF4-FFF2-40B4-BE49-F238E27FC236}">
                <a16:creationId xmlns:a16="http://schemas.microsoft.com/office/drawing/2014/main" id="{02A7763D-46D5-43D1-8D3F-E51712C76817}"/>
              </a:ext>
            </a:extLst>
          </p:cNvPr>
          <p:cNvPicPr>
            <a:picLocks noChangeAspect="1"/>
          </p:cNvPicPr>
          <p:nvPr/>
        </p:nvPicPr>
        <p:blipFill>
          <a:blip r:embed="rId3"/>
          <a:stretch>
            <a:fillRect/>
          </a:stretch>
        </p:blipFill>
        <p:spPr>
          <a:xfrm>
            <a:off x="9095735" y="1577339"/>
            <a:ext cx="2094284" cy="3640991"/>
          </a:xfrm>
          <a:prstGeom prst="roundRect">
            <a:avLst>
              <a:gd name="adj" fmla="val 8594"/>
            </a:avLst>
          </a:prstGeom>
          <a:solidFill>
            <a:srgbClr val="FFFFFF">
              <a:shade val="85000"/>
            </a:srgbClr>
          </a:solidFill>
          <a:ln>
            <a:noFill/>
          </a:ln>
          <a:effectLst/>
        </p:spPr>
      </p:pic>
      <p:pic>
        <p:nvPicPr>
          <p:cNvPr id="7" name="Picture 6">
            <a:hlinkClick r:id="rId4"/>
            <a:extLst>
              <a:ext uri="{FF2B5EF4-FFF2-40B4-BE49-F238E27FC236}">
                <a16:creationId xmlns:a16="http://schemas.microsoft.com/office/drawing/2014/main" id="{36D4F95D-94A6-4FB7-9531-6A183D33E667}"/>
              </a:ext>
            </a:extLst>
          </p:cNvPr>
          <p:cNvPicPr>
            <a:picLocks noChangeAspect="1"/>
          </p:cNvPicPr>
          <p:nvPr/>
        </p:nvPicPr>
        <p:blipFill>
          <a:blip r:embed="rId5"/>
          <a:stretch>
            <a:fillRect/>
          </a:stretch>
        </p:blipFill>
        <p:spPr>
          <a:xfrm>
            <a:off x="7019531" y="1607151"/>
            <a:ext cx="2076204" cy="3640990"/>
          </a:xfrm>
          <a:prstGeom prst="roundRect">
            <a:avLst>
              <a:gd name="adj" fmla="val 8594"/>
            </a:avLst>
          </a:prstGeom>
          <a:solidFill>
            <a:srgbClr val="FFFFFF">
              <a:shade val="85000"/>
            </a:srgbClr>
          </a:solidFill>
          <a:ln>
            <a:noFill/>
          </a:ln>
          <a:effectLst/>
        </p:spPr>
      </p:pic>
      <p:pic>
        <p:nvPicPr>
          <p:cNvPr id="3" name="Picture 2">
            <a:hlinkClick r:id="rId6"/>
            <a:extLst>
              <a:ext uri="{FF2B5EF4-FFF2-40B4-BE49-F238E27FC236}">
                <a16:creationId xmlns:a16="http://schemas.microsoft.com/office/drawing/2014/main" id="{CA873BA0-FB71-46FB-8241-E7A099FF2CF0}"/>
              </a:ext>
            </a:extLst>
          </p:cNvPr>
          <p:cNvPicPr>
            <a:picLocks noChangeAspect="1"/>
          </p:cNvPicPr>
          <p:nvPr/>
        </p:nvPicPr>
        <p:blipFill>
          <a:blip r:embed="rId7"/>
          <a:stretch>
            <a:fillRect/>
          </a:stretch>
        </p:blipFill>
        <p:spPr>
          <a:xfrm>
            <a:off x="4997319" y="1607151"/>
            <a:ext cx="2043253" cy="3573780"/>
          </a:xfrm>
          <a:prstGeom prst="roundRect">
            <a:avLst>
              <a:gd name="adj" fmla="val 8594"/>
            </a:avLst>
          </a:prstGeom>
          <a:solidFill>
            <a:srgbClr val="FFFFFF">
              <a:shade val="85000"/>
            </a:srgbClr>
          </a:solidFill>
          <a:ln>
            <a:noFill/>
          </a:ln>
          <a:effectLst/>
        </p:spPr>
      </p:pic>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04</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PARS HAYAN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3" name="Group 32">
            <a:extLst>
              <a:ext uri="{FF2B5EF4-FFF2-40B4-BE49-F238E27FC236}">
                <a16:creationId xmlns:a16="http://schemas.microsoft.com/office/drawing/2014/main" id="{8B4D2AF1-6CBE-4D58-8EB0-CAC3957A0645}"/>
              </a:ext>
            </a:extLst>
          </p:cNvPr>
          <p:cNvGrpSpPr/>
          <p:nvPr/>
        </p:nvGrpSpPr>
        <p:grpSpPr>
          <a:xfrm>
            <a:off x="1474317"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793376" y="5862103"/>
            <a:ext cx="712695" cy="559000"/>
            <a:chOff x="843220" y="5392376"/>
            <a:chExt cx="1032399" cy="809760"/>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47203" y="5392376"/>
              <a:ext cx="456078"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843220" y="5934632"/>
              <a:ext cx="1032399"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Social Media</a:t>
              </a:r>
            </a:p>
          </p:txBody>
        </p:sp>
      </p:grpSp>
      <p:sp>
        <p:nvSpPr>
          <p:cNvPr id="45" name="TextBox 44">
            <a:extLst>
              <a:ext uri="{FF2B5EF4-FFF2-40B4-BE49-F238E27FC236}">
                <a16:creationId xmlns:a16="http://schemas.microsoft.com/office/drawing/2014/main" id="{98E58B19-7483-4695-B05D-24941D5BCB66}"/>
              </a:ext>
            </a:extLst>
          </p:cNvPr>
          <p:cNvSpPr txBox="1"/>
          <p:nvPr/>
        </p:nvSpPr>
        <p:spPr>
          <a:xfrm>
            <a:off x="844846" y="2517474"/>
            <a:ext cx="3973337" cy="2005164"/>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This campaign was executed extensively and with precise planning, in collaboration with influencer marketing networks and the most popular social media pages, by </a:t>
            </a:r>
            <a:r>
              <a:rPr lang="en-US" dirty="0" err="1"/>
              <a:t>Deema</a:t>
            </a:r>
            <a:r>
              <a:rPr lang="en-US" dirty="0"/>
              <a:t> at various stages. The campaign was highly expansive, and within just three month, over 300 influencers worked with brands such as FULICA, </a:t>
            </a:r>
            <a:r>
              <a:rPr lang="en-US" dirty="0" err="1"/>
              <a:t>Ardene</a:t>
            </a:r>
            <a:r>
              <a:rPr lang="en-US" dirty="0"/>
              <a:t>, and HYDRO DERM.</a:t>
            </a:r>
          </a:p>
        </p:txBody>
      </p:sp>
      <p:pic>
        <p:nvPicPr>
          <p:cNvPr id="30" name="Picture Placeholder 22">
            <a:extLst>
              <a:ext uri="{FF2B5EF4-FFF2-40B4-BE49-F238E27FC236}">
                <a16:creationId xmlns:a16="http://schemas.microsoft.com/office/drawing/2014/main" id="{082F231C-8E94-4CFA-A65C-059EE1F2839C}"/>
              </a:ext>
            </a:extLst>
          </p:cNvPr>
          <p:cNvPicPr>
            <a:picLocks noChangeAspect="1"/>
          </p:cNvPicPr>
          <p:nvPr/>
        </p:nvPicPr>
        <p:blipFill>
          <a:blip r:embed="rId10">
            <a:extLst>
              <a:ext uri="{28A0092B-C50C-407E-A947-70E740481C1C}">
                <a14:useLocalDpi xmlns:a14="http://schemas.microsoft.com/office/drawing/2010/main" val="0"/>
              </a:ext>
            </a:extLst>
          </a:blip>
          <a:srcRect l="3304" r="3304"/>
          <a:stretch/>
        </p:blipFill>
        <p:spPr>
          <a:xfrm>
            <a:off x="-12192000" y="0"/>
            <a:ext cx="12192000" cy="6858000"/>
          </a:xfrm>
          <a:prstGeom prst="rect">
            <a:avLst/>
          </a:prstGeom>
        </p:spPr>
      </p:pic>
      <p:sp>
        <p:nvSpPr>
          <p:cNvPr id="31" name="Rectangle 30">
            <a:extLst>
              <a:ext uri="{FF2B5EF4-FFF2-40B4-BE49-F238E27FC236}">
                <a16:creationId xmlns:a16="http://schemas.microsoft.com/office/drawing/2014/main" id="{6CF69B9B-49DF-42C8-AAFC-127F4D78F7F2}"/>
              </a:ext>
            </a:extLst>
          </p:cNvPr>
          <p:cNvSpPr/>
          <p:nvPr/>
        </p:nvSpPr>
        <p:spPr>
          <a:xfrm>
            <a:off x="-1217674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34" name="Freeform 12">
            <a:extLst>
              <a:ext uri="{FF2B5EF4-FFF2-40B4-BE49-F238E27FC236}">
                <a16:creationId xmlns:a16="http://schemas.microsoft.com/office/drawing/2014/main" id="{60CEE6EB-E67F-42DD-BD18-1CA657B132B6}"/>
              </a:ext>
            </a:extLst>
          </p:cNvPr>
          <p:cNvSpPr/>
          <p:nvPr/>
        </p:nvSpPr>
        <p:spPr>
          <a:xfrm>
            <a:off x="10986344" y="52955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800" dirty="0"/>
          </a:p>
        </p:txBody>
      </p:sp>
      <p:pic>
        <p:nvPicPr>
          <p:cNvPr id="29" name="Picture 28">
            <a:extLst>
              <a:ext uri="{FF2B5EF4-FFF2-40B4-BE49-F238E27FC236}">
                <a16:creationId xmlns:a16="http://schemas.microsoft.com/office/drawing/2014/main" id="{A27D197F-DBD1-4FEA-9119-D715142281E2}"/>
              </a:ext>
            </a:extLst>
          </p:cNvPr>
          <p:cNvPicPr>
            <a:picLocks noChangeAspect="1"/>
          </p:cNvPicPr>
          <p:nvPr/>
        </p:nvPicPr>
        <p:blipFill rotWithShape="1">
          <a:blip r:embed="rId1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pic>
        <p:nvPicPr>
          <p:cNvPr id="32" name="Picture 31">
            <a:hlinkClick r:id="rId2"/>
            <a:extLst>
              <a:ext uri="{FF2B5EF4-FFF2-40B4-BE49-F238E27FC236}">
                <a16:creationId xmlns:a16="http://schemas.microsoft.com/office/drawing/2014/main" id="{37C420E1-79F8-4044-8515-69CEEDADA5F5}"/>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9343042" y="4522638"/>
            <a:ext cx="457200" cy="457200"/>
          </a:xfrm>
          <a:prstGeom prst="rect">
            <a:avLst/>
          </a:prstGeom>
        </p:spPr>
      </p:pic>
      <p:pic>
        <p:nvPicPr>
          <p:cNvPr id="36" name="Picture 35">
            <a:hlinkClick r:id="rId4"/>
            <a:extLst>
              <a:ext uri="{FF2B5EF4-FFF2-40B4-BE49-F238E27FC236}">
                <a16:creationId xmlns:a16="http://schemas.microsoft.com/office/drawing/2014/main" id="{4722A522-93EA-4F46-AFCE-1E909ED934E9}"/>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7278260" y="4522638"/>
            <a:ext cx="457200" cy="457200"/>
          </a:xfrm>
          <a:prstGeom prst="rect">
            <a:avLst/>
          </a:prstGeom>
        </p:spPr>
      </p:pic>
      <p:pic>
        <p:nvPicPr>
          <p:cNvPr id="38" name="Picture 37">
            <a:hlinkClick r:id="rId6"/>
            <a:extLst>
              <a:ext uri="{FF2B5EF4-FFF2-40B4-BE49-F238E27FC236}">
                <a16:creationId xmlns:a16="http://schemas.microsoft.com/office/drawing/2014/main" id="{EB4E0D21-8EE0-4DEB-9D2A-3D6AA8AE98E4}"/>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5250482" y="4522638"/>
            <a:ext cx="457200" cy="457200"/>
          </a:xfrm>
          <a:prstGeom prst="rect">
            <a:avLst/>
          </a:prstGeom>
        </p:spPr>
      </p:pic>
    </p:spTree>
    <p:extLst>
      <p:ext uri="{BB962C8B-B14F-4D97-AF65-F5344CB8AC3E}">
        <p14:creationId xmlns:p14="http://schemas.microsoft.com/office/powerpoint/2010/main" val="22903406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hlinkClick r:id="rId2"/>
            <a:extLst>
              <a:ext uri="{FF2B5EF4-FFF2-40B4-BE49-F238E27FC236}">
                <a16:creationId xmlns:a16="http://schemas.microsoft.com/office/drawing/2014/main" id="{B2AF540E-1CAD-4528-A339-DB72F78D01DA}"/>
              </a:ext>
            </a:extLst>
          </p:cNvPr>
          <p:cNvPicPr>
            <a:picLocks noChangeAspect="1"/>
          </p:cNvPicPr>
          <p:nvPr/>
        </p:nvPicPr>
        <p:blipFill>
          <a:blip r:embed="rId3"/>
          <a:stretch>
            <a:fillRect/>
          </a:stretch>
        </p:blipFill>
        <p:spPr>
          <a:xfrm>
            <a:off x="4863486" y="1639669"/>
            <a:ext cx="2020537" cy="3578662"/>
          </a:xfrm>
          <a:prstGeom prst="roundRect">
            <a:avLst>
              <a:gd name="adj" fmla="val 8594"/>
            </a:avLst>
          </a:prstGeom>
          <a:solidFill>
            <a:srgbClr val="FFFFFF">
              <a:shade val="85000"/>
            </a:srgbClr>
          </a:solidFill>
          <a:ln>
            <a:noFill/>
          </a:ln>
          <a:effectLst/>
        </p:spPr>
      </p:pic>
      <p:pic>
        <p:nvPicPr>
          <p:cNvPr id="8" name="Picture 7">
            <a:hlinkClick r:id="rId4"/>
            <a:extLst>
              <a:ext uri="{FF2B5EF4-FFF2-40B4-BE49-F238E27FC236}">
                <a16:creationId xmlns:a16="http://schemas.microsoft.com/office/drawing/2014/main" id="{9413EED5-08C6-4B73-B3BE-5ADADED8DC8A}"/>
              </a:ext>
            </a:extLst>
          </p:cNvPr>
          <p:cNvPicPr>
            <a:picLocks noChangeAspect="1"/>
          </p:cNvPicPr>
          <p:nvPr/>
        </p:nvPicPr>
        <p:blipFill>
          <a:blip r:embed="rId5"/>
          <a:stretch>
            <a:fillRect/>
          </a:stretch>
        </p:blipFill>
        <p:spPr>
          <a:xfrm>
            <a:off x="6899284" y="1639669"/>
            <a:ext cx="2078259" cy="3578661"/>
          </a:xfrm>
          <a:prstGeom prst="roundRect">
            <a:avLst>
              <a:gd name="adj" fmla="val 8594"/>
            </a:avLst>
          </a:prstGeom>
          <a:solidFill>
            <a:srgbClr val="FFFFFF">
              <a:shade val="85000"/>
            </a:srgbClr>
          </a:solidFill>
          <a:ln>
            <a:noFill/>
          </a:ln>
          <a:effectLst/>
        </p:spPr>
      </p:pic>
      <p:pic>
        <p:nvPicPr>
          <p:cNvPr id="5" name="Picture 4">
            <a:hlinkClick r:id="rId6"/>
            <a:extLst>
              <a:ext uri="{FF2B5EF4-FFF2-40B4-BE49-F238E27FC236}">
                <a16:creationId xmlns:a16="http://schemas.microsoft.com/office/drawing/2014/main" id="{BA6BF5CC-067A-4CC3-9DFD-9AEDD0FCF622}"/>
              </a:ext>
            </a:extLst>
          </p:cNvPr>
          <p:cNvPicPr>
            <a:picLocks noChangeAspect="1"/>
          </p:cNvPicPr>
          <p:nvPr/>
        </p:nvPicPr>
        <p:blipFill>
          <a:blip r:embed="rId7"/>
          <a:stretch>
            <a:fillRect/>
          </a:stretch>
        </p:blipFill>
        <p:spPr>
          <a:xfrm>
            <a:off x="9041936" y="1536274"/>
            <a:ext cx="2135229" cy="3736765"/>
          </a:xfrm>
          <a:prstGeom prst="roundRect">
            <a:avLst>
              <a:gd name="adj" fmla="val 8594"/>
            </a:avLst>
          </a:prstGeom>
          <a:solidFill>
            <a:srgbClr val="FFFFFF">
              <a:shade val="85000"/>
            </a:srgbClr>
          </a:solidFill>
          <a:ln>
            <a:noFill/>
          </a:ln>
          <a:effectLst/>
        </p:spPr>
      </p:pic>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04</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PARS HAYAN</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3" name="Group 32">
            <a:extLst>
              <a:ext uri="{FF2B5EF4-FFF2-40B4-BE49-F238E27FC236}">
                <a16:creationId xmlns:a16="http://schemas.microsoft.com/office/drawing/2014/main" id="{8B4D2AF1-6CBE-4D58-8EB0-CAC3957A0645}"/>
              </a:ext>
            </a:extLst>
          </p:cNvPr>
          <p:cNvGrpSpPr/>
          <p:nvPr/>
        </p:nvGrpSpPr>
        <p:grpSpPr>
          <a:xfrm>
            <a:off x="1474317"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793376" y="5862103"/>
            <a:ext cx="712695" cy="559000"/>
            <a:chOff x="843220" y="5392376"/>
            <a:chExt cx="1032399" cy="809760"/>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147203" y="5392376"/>
              <a:ext cx="456078"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843220" y="5934632"/>
              <a:ext cx="1032399"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Social Media</a:t>
              </a:r>
            </a:p>
          </p:txBody>
        </p:sp>
      </p:grpSp>
      <p:pic>
        <p:nvPicPr>
          <p:cNvPr id="30" name="Picture Placeholder 22">
            <a:extLst>
              <a:ext uri="{FF2B5EF4-FFF2-40B4-BE49-F238E27FC236}">
                <a16:creationId xmlns:a16="http://schemas.microsoft.com/office/drawing/2014/main" id="{082F231C-8E94-4CFA-A65C-059EE1F2839C}"/>
              </a:ext>
            </a:extLst>
          </p:cNvPr>
          <p:cNvPicPr>
            <a:picLocks noChangeAspect="1"/>
          </p:cNvPicPr>
          <p:nvPr/>
        </p:nvPicPr>
        <p:blipFill>
          <a:blip r:embed="rId10">
            <a:extLst>
              <a:ext uri="{28A0092B-C50C-407E-A947-70E740481C1C}">
                <a14:useLocalDpi xmlns:a14="http://schemas.microsoft.com/office/drawing/2010/main" val="0"/>
              </a:ext>
            </a:extLst>
          </a:blip>
          <a:srcRect l="3304" r="3304"/>
          <a:stretch/>
        </p:blipFill>
        <p:spPr>
          <a:xfrm>
            <a:off x="-12192000" y="0"/>
            <a:ext cx="12192000" cy="6858000"/>
          </a:xfrm>
          <a:prstGeom prst="rect">
            <a:avLst/>
          </a:prstGeom>
        </p:spPr>
      </p:pic>
      <p:sp>
        <p:nvSpPr>
          <p:cNvPr id="31" name="Rectangle 30">
            <a:extLst>
              <a:ext uri="{FF2B5EF4-FFF2-40B4-BE49-F238E27FC236}">
                <a16:creationId xmlns:a16="http://schemas.microsoft.com/office/drawing/2014/main" id="{6CF69B9B-49DF-42C8-AAFC-127F4D78F7F2}"/>
              </a:ext>
            </a:extLst>
          </p:cNvPr>
          <p:cNvSpPr/>
          <p:nvPr/>
        </p:nvSpPr>
        <p:spPr>
          <a:xfrm>
            <a:off x="-1217674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23" name="Freeform 12">
            <a:extLst>
              <a:ext uri="{FF2B5EF4-FFF2-40B4-BE49-F238E27FC236}">
                <a16:creationId xmlns:a16="http://schemas.microsoft.com/office/drawing/2014/main" id="{C74B5DB2-B438-4831-825C-55EB17B2761B}"/>
              </a:ext>
            </a:extLst>
          </p:cNvPr>
          <p:cNvSpPr/>
          <p:nvPr/>
        </p:nvSpPr>
        <p:spPr>
          <a:xfrm>
            <a:off x="10986344" y="52955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sz="800" dirty="0"/>
          </a:p>
        </p:txBody>
      </p:sp>
      <p:sp>
        <p:nvSpPr>
          <p:cNvPr id="25" name="TextBox 24">
            <a:extLst>
              <a:ext uri="{FF2B5EF4-FFF2-40B4-BE49-F238E27FC236}">
                <a16:creationId xmlns:a16="http://schemas.microsoft.com/office/drawing/2014/main" id="{269C1863-CE0F-4299-BFF8-8230AC6273D0}"/>
              </a:ext>
            </a:extLst>
          </p:cNvPr>
          <p:cNvSpPr txBox="1"/>
          <p:nvPr/>
        </p:nvSpPr>
        <p:spPr>
          <a:xfrm>
            <a:off x="844846" y="2517474"/>
            <a:ext cx="3973337" cy="2008242"/>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One of the biggest challenges of large-scale advertising on social media is the precise selection of influencers, effective campaign management, and monitoring the execution. This was successfully implemented through collaboration between </a:t>
            </a:r>
            <a:r>
              <a:rPr lang="en-US" dirty="0" err="1"/>
              <a:t>Deema's</a:t>
            </a:r>
            <a:r>
              <a:rPr lang="en-US" dirty="0"/>
              <a:t> strategy, media team, and project management. Throughout the campaign, real-time reports were closely monitored and optimized.</a:t>
            </a:r>
          </a:p>
        </p:txBody>
      </p:sp>
      <p:pic>
        <p:nvPicPr>
          <p:cNvPr id="20" name="Picture 19">
            <a:extLst>
              <a:ext uri="{FF2B5EF4-FFF2-40B4-BE49-F238E27FC236}">
                <a16:creationId xmlns:a16="http://schemas.microsoft.com/office/drawing/2014/main" id="{2ACD3E1A-307B-47FD-B0CE-3760B750EE6E}"/>
              </a:ext>
            </a:extLst>
          </p:cNvPr>
          <p:cNvPicPr>
            <a:picLocks noChangeAspect="1"/>
          </p:cNvPicPr>
          <p:nvPr/>
        </p:nvPicPr>
        <p:blipFill rotWithShape="1">
          <a:blip r:embed="rId13">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pic>
        <p:nvPicPr>
          <p:cNvPr id="29" name="Picture 28">
            <a:hlinkClick r:id="rId6"/>
            <a:extLst>
              <a:ext uri="{FF2B5EF4-FFF2-40B4-BE49-F238E27FC236}">
                <a16:creationId xmlns:a16="http://schemas.microsoft.com/office/drawing/2014/main" id="{2974C790-1D3E-4E4F-9C2D-3218587146F5}"/>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9276773" y="4522638"/>
            <a:ext cx="457200" cy="457200"/>
          </a:xfrm>
          <a:prstGeom prst="rect">
            <a:avLst/>
          </a:prstGeom>
        </p:spPr>
      </p:pic>
      <p:pic>
        <p:nvPicPr>
          <p:cNvPr id="32" name="Picture 31">
            <a:hlinkClick r:id="rId4"/>
            <a:extLst>
              <a:ext uri="{FF2B5EF4-FFF2-40B4-BE49-F238E27FC236}">
                <a16:creationId xmlns:a16="http://schemas.microsoft.com/office/drawing/2014/main" id="{BBEAE3B9-12D7-497F-8DF3-BBD4FCFBFD17}"/>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7118860" y="4522638"/>
            <a:ext cx="457200" cy="457200"/>
          </a:xfrm>
          <a:prstGeom prst="rect">
            <a:avLst/>
          </a:prstGeom>
        </p:spPr>
      </p:pic>
      <p:pic>
        <p:nvPicPr>
          <p:cNvPr id="34" name="Picture 33">
            <a:hlinkClick r:id="rId2"/>
            <a:extLst>
              <a:ext uri="{FF2B5EF4-FFF2-40B4-BE49-F238E27FC236}">
                <a16:creationId xmlns:a16="http://schemas.microsoft.com/office/drawing/2014/main" id="{9AE93192-EB78-4982-A735-764133F29A1D}"/>
              </a:ext>
            </a:extLst>
          </p:cNvPr>
          <p:cNvPicPr>
            <a:picLocks noChangeAspect="1"/>
          </p:cNvPicPr>
          <p:nvPr/>
        </p:nvPicPr>
        <p:blipFill>
          <a:blip r:embed="rId14">
            <a:alphaModFix/>
            <a:lum bright="70000" contrast="-70000"/>
            <a:extLst>
              <a:ext uri="{BEBA8EAE-BF5A-486C-A8C5-ECC9F3942E4B}">
                <a14:imgProps xmlns:a14="http://schemas.microsoft.com/office/drawing/2010/main">
                  <a14:imgLayer r:embed="rId15">
                    <a14:imgEffect>
                      <a14:artisticPhotocopy/>
                    </a14:imgEffect>
                  </a14:imgLayer>
                </a14:imgProps>
              </a:ext>
              <a:ext uri="{28A0092B-C50C-407E-A947-70E740481C1C}">
                <a14:useLocalDpi xmlns:a14="http://schemas.microsoft.com/office/drawing/2010/main" val="0"/>
              </a:ext>
            </a:extLst>
          </a:blip>
          <a:stretch>
            <a:fillRect/>
          </a:stretch>
        </p:blipFill>
        <p:spPr>
          <a:xfrm>
            <a:off x="5091082" y="4522638"/>
            <a:ext cx="457200" cy="457200"/>
          </a:xfrm>
          <a:prstGeom prst="rect">
            <a:avLst/>
          </a:prstGeom>
        </p:spPr>
      </p:pic>
      <p:grpSp>
        <p:nvGrpSpPr>
          <p:cNvPr id="35" name="Group 34">
            <a:extLst>
              <a:ext uri="{FF2B5EF4-FFF2-40B4-BE49-F238E27FC236}">
                <a16:creationId xmlns:a16="http://schemas.microsoft.com/office/drawing/2014/main" id="{36783E40-2B4D-479D-8B07-170DBC019900}"/>
              </a:ext>
            </a:extLst>
          </p:cNvPr>
          <p:cNvGrpSpPr/>
          <p:nvPr/>
        </p:nvGrpSpPr>
        <p:grpSpPr>
          <a:xfrm>
            <a:off x="9964435" y="5862309"/>
            <a:ext cx="627341" cy="654784"/>
            <a:chOff x="5446074" y="5390478"/>
            <a:chExt cx="908757" cy="948511"/>
          </a:xfrm>
        </p:grpSpPr>
        <p:pic>
          <p:nvPicPr>
            <p:cNvPr id="36" name="Picture 35">
              <a:hlinkClick r:id="rId16" action="ppaction://hlinksldjump"/>
              <a:extLst>
                <a:ext uri="{FF2B5EF4-FFF2-40B4-BE49-F238E27FC236}">
                  <a16:creationId xmlns:a16="http://schemas.microsoft.com/office/drawing/2014/main" id="{6C83D5CE-7B54-496E-95A1-2671AAF03EC0}"/>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38" name="TextBox 37">
              <a:hlinkClick r:id="rId16" action="ppaction://hlinksldjump"/>
              <a:extLst>
                <a:ext uri="{FF2B5EF4-FFF2-40B4-BE49-F238E27FC236}">
                  <a16:creationId xmlns:a16="http://schemas.microsoft.com/office/drawing/2014/main" id="{13E807D8-15D9-40CD-9413-3DC9C2E87A2B}"/>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spTree>
    <p:extLst>
      <p:ext uri="{BB962C8B-B14F-4D97-AF65-F5344CB8AC3E}">
        <p14:creationId xmlns:p14="http://schemas.microsoft.com/office/powerpoint/2010/main" val="6634869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304" r="3304"/>
          <a:stretch/>
        </p:blipFill>
        <p:spPr>
          <a:xfrm>
            <a:off x="0" y="0"/>
            <a:ext cx="12192000" cy="6858000"/>
          </a:xfrm>
        </p:spPr>
      </p:pic>
      <p:sp>
        <p:nvSpPr>
          <p:cNvPr id="7" name="Rectangle 6">
            <a:hlinkClick r:id="rId3"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05</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700" y="3235235"/>
            <a:ext cx="559179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a:solidFill>
                  <a:schemeClr val="bg1"/>
                </a:solidFill>
                <a:latin typeface="IRANSansXFaNum Black D4" pitchFamily="2" charset="-78"/>
                <a:cs typeface="IRANSansXFaNum Black D4" pitchFamily="2" charset="-78"/>
              </a:rPr>
              <a:t>Snapp</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01700" y="2835125"/>
            <a:ext cx="3073400"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Digital Campaign</a:t>
            </a:r>
          </a:p>
        </p:txBody>
      </p:sp>
    </p:spTree>
    <p:extLst>
      <p:ext uri="{BB962C8B-B14F-4D97-AF65-F5344CB8AC3E}">
        <p14:creationId xmlns:p14="http://schemas.microsoft.com/office/powerpoint/2010/main" val="18784046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4" name="Picture Placeholder 22">
            <a:extLst>
              <a:ext uri="{FF2B5EF4-FFF2-40B4-BE49-F238E27FC236}">
                <a16:creationId xmlns:a16="http://schemas.microsoft.com/office/drawing/2014/main" id="{82375416-43EA-48EF-9CF1-697D447B67F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304" r="3304"/>
          <a:stretch/>
        </p:blipFill>
        <p:spPr>
          <a:xfrm>
            <a:off x="-5698503" y="0"/>
            <a:ext cx="12192000" cy="6858000"/>
          </a:xfrm>
        </p:spPr>
      </p:pic>
      <p:sp>
        <p:nvSpPr>
          <p:cNvPr id="15" name="Rectangle 14">
            <a:extLst>
              <a:ext uri="{FF2B5EF4-FFF2-40B4-BE49-F238E27FC236}">
                <a16:creationId xmlns:a16="http://schemas.microsoft.com/office/drawing/2014/main" id="{CF2706B1-F6BE-42AB-9A90-92DCC55038EC}"/>
              </a:ext>
            </a:extLst>
          </p:cNvPr>
          <p:cNvSpPr/>
          <p:nvPr/>
        </p:nvSpPr>
        <p:spPr>
          <a:xfrm>
            <a:off x="-5698503"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59448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05</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59448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Snapp</a:t>
            </a:r>
          </a:p>
        </p:txBody>
      </p:sp>
      <p:sp>
        <p:nvSpPr>
          <p:cNvPr id="19" name="TextBox 18">
            <a:extLst>
              <a:ext uri="{FF2B5EF4-FFF2-40B4-BE49-F238E27FC236}">
                <a16:creationId xmlns:a16="http://schemas.microsoft.com/office/drawing/2014/main" id="{0190579F-6C7D-4090-BD67-40F0EF9B74E1}"/>
              </a:ext>
            </a:extLst>
          </p:cNvPr>
          <p:cNvSpPr txBox="1"/>
          <p:nvPr/>
        </p:nvSpPr>
        <p:spPr>
          <a:xfrm>
            <a:off x="759448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Problem</a:t>
            </a:r>
          </a:p>
        </p:txBody>
      </p:sp>
      <p:sp>
        <p:nvSpPr>
          <p:cNvPr id="10" name="TextBox 9">
            <a:extLst>
              <a:ext uri="{FF2B5EF4-FFF2-40B4-BE49-F238E27FC236}">
                <a16:creationId xmlns:a16="http://schemas.microsoft.com/office/drawing/2014/main" id="{EC267A67-31A8-41C3-B633-D1E8D3E05E6E}"/>
              </a:ext>
            </a:extLst>
          </p:cNvPr>
          <p:cNvSpPr txBox="1"/>
          <p:nvPr/>
        </p:nvSpPr>
        <p:spPr>
          <a:xfrm>
            <a:off x="7594489" y="2705100"/>
            <a:ext cx="3676650" cy="2285241"/>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Snapp, the largest startup in Iran, began as a ride-hailing service in 2014 and has since transformed into a versatile, multi-functional app. Today, it offers a wide range of services, including transportation, food delivery, bill payments, and even healthcare. Over the years, </a:t>
            </a:r>
            <a:r>
              <a:rPr lang="en-US" dirty="0" err="1">
                <a:latin typeface="IRANSansXFaNum DemiBold D4" pitchFamily="2" charset="-78"/>
                <a:cs typeface="IRANSansXFaNum DemiBold D4" pitchFamily="2" charset="-78"/>
              </a:rPr>
              <a:t>Deema</a:t>
            </a:r>
            <a:r>
              <a:rPr lang="en-US" dirty="0"/>
              <a:t> has partnered with various Snap vendors to execute some of the biggest and most successful digital marketing campaigns.</a:t>
            </a:r>
          </a:p>
        </p:txBody>
      </p:sp>
      <p:pic>
        <p:nvPicPr>
          <p:cNvPr id="11" name="Picture 10">
            <a:extLst>
              <a:ext uri="{FF2B5EF4-FFF2-40B4-BE49-F238E27FC236}">
                <a16:creationId xmlns:a16="http://schemas.microsoft.com/office/drawing/2014/main" id="{B933053E-442E-4FE3-8197-274D89F004C5}"/>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Tree>
    <p:extLst>
      <p:ext uri="{BB962C8B-B14F-4D97-AF65-F5344CB8AC3E}">
        <p14:creationId xmlns:p14="http://schemas.microsoft.com/office/powerpoint/2010/main" val="18744971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hlinkClick r:id="rId3"/>
            <a:extLst>
              <a:ext uri="{FF2B5EF4-FFF2-40B4-BE49-F238E27FC236}">
                <a16:creationId xmlns:a16="http://schemas.microsoft.com/office/drawing/2014/main" id="{A9090A65-0CA1-4392-B42E-7F915288F046}"/>
              </a:ext>
            </a:extLst>
          </p:cNvPr>
          <p:cNvPicPr>
            <a:picLocks noChangeAspect="1"/>
          </p:cNvPicPr>
          <p:nvPr/>
        </p:nvPicPr>
        <p:blipFill>
          <a:blip r:embed="rId4"/>
          <a:stretch>
            <a:fillRect/>
          </a:stretch>
        </p:blipFill>
        <p:spPr>
          <a:xfrm>
            <a:off x="6164953" y="3573618"/>
            <a:ext cx="4084556" cy="2468141"/>
          </a:xfrm>
          <a:prstGeom prst="roundRect">
            <a:avLst>
              <a:gd name="adj" fmla="val 8594"/>
            </a:avLst>
          </a:prstGeom>
          <a:solidFill>
            <a:srgbClr val="FFFFFF">
              <a:shade val="85000"/>
            </a:srgbClr>
          </a:solidFill>
          <a:ln>
            <a:noFill/>
          </a:ln>
          <a:effectLst/>
        </p:spPr>
      </p:pic>
      <p:pic>
        <p:nvPicPr>
          <p:cNvPr id="8" name="Picture 7">
            <a:hlinkClick r:id="rId5"/>
            <a:extLst>
              <a:ext uri="{FF2B5EF4-FFF2-40B4-BE49-F238E27FC236}">
                <a16:creationId xmlns:a16="http://schemas.microsoft.com/office/drawing/2014/main" id="{58CF5980-5BEA-47C8-A5BF-8CF9A99707B8}"/>
              </a:ext>
            </a:extLst>
          </p:cNvPr>
          <p:cNvPicPr>
            <a:picLocks noChangeAspect="1"/>
          </p:cNvPicPr>
          <p:nvPr/>
        </p:nvPicPr>
        <p:blipFill>
          <a:blip r:embed="rId6"/>
          <a:stretch>
            <a:fillRect/>
          </a:stretch>
        </p:blipFill>
        <p:spPr>
          <a:xfrm>
            <a:off x="6214600" y="387319"/>
            <a:ext cx="1852584" cy="3199363"/>
          </a:xfrm>
          <a:prstGeom prst="roundRect">
            <a:avLst>
              <a:gd name="adj" fmla="val 8594"/>
            </a:avLst>
          </a:prstGeom>
          <a:solidFill>
            <a:srgbClr val="FFFFFF">
              <a:shade val="85000"/>
            </a:srgbClr>
          </a:solidFill>
          <a:ln>
            <a:noFill/>
          </a:ln>
          <a:effectLst/>
        </p:spPr>
      </p:pic>
      <p:pic>
        <p:nvPicPr>
          <p:cNvPr id="66" name="Picture 65">
            <a:hlinkClick r:id="rId7"/>
            <a:extLst>
              <a:ext uri="{FF2B5EF4-FFF2-40B4-BE49-F238E27FC236}">
                <a16:creationId xmlns:a16="http://schemas.microsoft.com/office/drawing/2014/main" id="{F682E2F9-C405-4FE3-B206-1F7C9F1780B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124708" y="464585"/>
            <a:ext cx="1967345" cy="3114962"/>
          </a:xfrm>
          <a:prstGeom prst="roundRect">
            <a:avLst>
              <a:gd name="adj" fmla="val 8594"/>
            </a:avLst>
          </a:prstGeom>
          <a:solidFill>
            <a:srgbClr val="FFFFFF">
              <a:shade val="85000"/>
            </a:srgbClr>
          </a:solidFill>
          <a:ln>
            <a:noFill/>
          </a:ln>
          <a:effectLst/>
        </p:spPr>
      </p:pic>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05</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a:latin typeface="IRANSansXFaNum Black D4" pitchFamily="2" charset="-78"/>
                <a:cs typeface="IRANSansXFaNum Black D4" pitchFamily="2" charset="-78"/>
              </a:rPr>
              <a:t>Snapp</a:t>
            </a: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grpSp>
        <p:nvGrpSpPr>
          <p:cNvPr id="33" name="Group 32">
            <a:extLst>
              <a:ext uri="{FF2B5EF4-FFF2-40B4-BE49-F238E27FC236}">
                <a16:creationId xmlns:a16="http://schemas.microsoft.com/office/drawing/2014/main" id="{8B4D2AF1-6CBE-4D58-8EB0-CAC3957A0645}"/>
              </a:ext>
            </a:extLst>
          </p:cNvPr>
          <p:cNvGrpSpPr/>
          <p:nvPr/>
        </p:nvGrpSpPr>
        <p:grpSpPr>
          <a:xfrm>
            <a:off x="1913556" y="5862108"/>
            <a:ext cx="627342" cy="562652"/>
            <a:chOff x="4562143" y="5390187"/>
            <a:chExt cx="998302" cy="815050"/>
          </a:xfrm>
        </p:grpSpPr>
        <p:pic>
          <p:nvPicPr>
            <p:cNvPr id="24" name="Picture 23">
              <a:extLst>
                <a:ext uri="{FF2B5EF4-FFF2-40B4-BE49-F238E27FC236}">
                  <a16:creationId xmlns:a16="http://schemas.microsoft.com/office/drawing/2014/main" id="{4A728E55-F81A-409D-A538-282A0B81565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26" name="TextBox 25">
              <a:extLst>
                <a:ext uri="{FF2B5EF4-FFF2-40B4-BE49-F238E27FC236}">
                  <a16:creationId xmlns:a16="http://schemas.microsoft.com/office/drawing/2014/main" id="{43AFC4EF-8421-4476-8748-F90FF71657D9}"/>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32" name="Group 31">
            <a:extLst>
              <a:ext uri="{FF2B5EF4-FFF2-40B4-BE49-F238E27FC236}">
                <a16:creationId xmlns:a16="http://schemas.microsoft.com/office/drawing/2014/main" id="{FEB91F89-9C4E-4F00-B663-D0747193152B}"/>
              </a:ext>
            </a:extLst>
          </p:cNvPr>
          <p:cNvGrpSpPr/>
          <p:nvPr/>
        </p:nvGrpSpPr>
        <p:grpSpPr>
          <a:xfrm>
            <a:off x="2508896" y="5862108"/>
            <a:ext cx="498972" cy="562652"/>
            <a:chOff x="5560526" y="5390187"/>
            <a:chExt cx="722803" cy="815050"/>
          </a:xfrm>
        </p:grpSpPr>
        <p:pic>
          <p:nvPicPr>
            <p:cNvPr id="21" name="Picture 20">
              <a:extLst>
                <a:ext uri="{FF2B5EF4-FFF2-40B4-BE49-F238E27FC236}">
                  <a16:creationId xmlns:a16="http://schemas.microsoft.com/office/drawing/2014/main" id="{F3CAE064-75CC-4C69-90CC-FD24402F9B0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27" name="TextBox 26">
              <a:extLst>
                <a:ext uri="{FF2B5EF4-FFF2-40B4-BE49-F238E27FC236}">
                  <a16:creationId xmlns:a16="http://schemas.microsoft.com/office/drawing/2014/main" id="{1B70FA28-6B2E-42EA-A6C1-8A5041D19872}"/>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37" name="Group 36">
            <a:extLst>
              <a:ext uri="{FF2B5EF4-FFF2-40B4-BE49-F238E27FC236}">
                <a16:creationId xmlns:a16="http://schemas.microsoft.com/office/drawing/2014/main" id="{CCAAB9C3-FD62-431E-8128-8B3818A19F10}"/>
              </a:ext>
            </a:extLst>
          </p:cNvPr>
          <p:cNvGrpSpPr/>
          <p:nvPr/>
        </p:nvGrpSpPr>
        <p:grpSpPr>
          <a:xfrm>
            <a:off x="846975" y="5862108"/>
            <a:ext cx="627342" cy="501816"/>
            <a:chOff x="920863" y="5392376"/>
            <a:chExt cx="908758" cy="726923"/>
          </a:xfrm>
        </p:grpSpPr>
        <p:pic>
          <p:nvPicPr>
            <p:cNvPr id="17" name="Picture 16">
              <a:extLst>
                <a:ext uri="{FF2B5EF4-FFF2-40B4-BE49-F238E27FC236}">
                  <a16:creationId xmlns:a16="http://schemas.microsoft.com/office/drawing/2014/main" id="{2E6AE267-7F93-45F4-9620-6B510E84F61A}"/>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28" name="TextBox 27">
              <a:extLst>
                <a:ext uri="{FF2B5EF4-FFF2-40B4-BE49-F238E27FC236}">
                  <a16:creationId xmlns:a16="http://schemas.microsoft.com/office/drawing/2014/main" id="{940A7CAD-F189-4837-9B2D-6BBCA8070296}"/>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36" name="Group 35">
            <a:extLst>
              <a:ext uri="{FF2B5EF4-FFF2-40B4-BE49-F238E27FC236}">
                <a16:creationId xmlns:a16="http://schemas.microsoft.com/office/drawing/2014/main" id="{56E0DE55-9AD0-40BA-82B2-CDCDB416125D}"/>
              </a:ext>
            </a:extLst>
          </p:cNvPr>
          <p:cNvGrpSpPr/>
          <p:nvPr/>
        </p:nvGrpSpPr>
        <p:grpSpPr>
          <a:xfrm>
            <a:off x="1442315" y="5862108"/>
            <a:ext cx="545239" cy="559001"/>
            <a:chOff x="1914146" y="5392376"/>
            <a:chExt cx="789825" cy="809761"/>
          </a:xfrm>
        </p:grpSpPr>
        <p:pic>
          <p:nvPicPr>
            <p:cNvPr id="15" name="Picture 14">
              <a:extLst>
                <a:ext uri="{FF2B5EF4-FFF2-40B4-BE49-F238E27FC236}">
                  <a16:creationId xmlns:a16="http://schemas.microsoft.com/office/drawing/2014/main" id="{B6702275-0101-418D-99A6-7FD44AD0E4E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29" name="TextBox 28">
              <a:extLst>
                <a:ext uri="{FF2B5EF4-FFF2-40B4-BE49-F238E27FC236}">
                  <a16:creationId xmlns:a16="http://schemas.microsoft.com/office/drawing/2014/main" id="{8F432609-40A6-45CF-B03B-89A6614DB1B6}"/>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sp>
        <p:nvSpPr>
          <p:cNvPr id="45" name="TextBox 44">
            <a:extLst>
              <a:ext uri="{FF2B5EF4-FFF2-40B4-BE49-F238E27FC236}">
                <a16:creationId xmlns:a16="http://schemas.microsoft.com/office/drawing/2014/main" id="{98E58B19-7483-4695-B05D-24941D5BCB66}"/>
              </a:ext>
            </a:extLst>
          </p:cNvPr>
          <p:cNvSpPr txBox="1"/>
          <p:nvPr/>
        </p:nvSpPr>
        <p:spPr>
          <a:xfrm>
            <a:off x="844846" y="2517474"/>
            <a:ext cx="3973337" cy="1174168"/>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The content provided is just a part of the collaboration with Snapp in the field of video advertising, which has been published across various channels, including pre-roll ads.</a:t>
            </a:r>
          </a:p>
        </p:txBody>
      </p:sp>
      <p:grpSp>
        <p:nvGrpSpPr>
          <p:cNvPr id="41" name="Group 40">
            <a:extLst>
              <a:ext uri="{FF2B5EF4-FFF2-40B4-BE49-F238E27FC236}">
                <a16:creationId xmlns:a16="http://schemas.microsoft.com/office/drawing/2014/main" id="{CA405716-5EFD-45E2-8B64-13EBD31EE4D1}"/>
              </a:ext>
            </a:extLst>
          </p:cNvPr>
          <p:cNvGrpSpPr/>
          <p:nvPr/>
        </p:nvGrpSpPr>
        <p:grpSpPr>
          <a:xfrm>
            <a:off x="2982703" y="5862308"/>
            <a:ext cx="627341" cy="562451"/>
            <a:chOff x="5446074" y="5390478"/>
            <a:chExt cx="908757" cy="814759"/>
          </a:xfrm>
        </p:grpSpPr>
        <p:pic>
          <p:nvPicPr>
            <p:cNvPr id="42" name="Picture 41">
              <a:extLst>
                <a:ext uri="{FF2B5EF4-FFF2-40B4-BE49-F238E27FC236}">
                  <a16:creationId xmlns:a16="http://schemas.microsoft.com/office/drawing/2014/main" id="{09BAD807-08E8-46BA-98DD-270EAAD21025}"/>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5672198" y="5390478"/>
              <a:ext cx="456507" cy="455924"/>
            </a:xfrm>
            <a:prstGeom prst="rect">
              <a:avLst/>
            </a:prstGeom>
          </p:spPr>
        </p:pic>
        <p:sp>
          <p:nvSpPr>
            <p:cNvPr id="48" name="TextBox 47">
              <a:extLst>
                <a:ext uri="{FF2B5EF4-FFF2-40B4-BE49-F238E27FC236}">
                  <a16:creationId xmlns:a16="http://schemas.microsoft.com/office/drawing/2014/main" id="{AD3224F7-FB03-43BE-924D-6848E6620E32}"/>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Advertorial</a:t>
              </a:r>
            </a:p>
          </p:txBody>
        </p:sp>
      </p:grpSp>
      <p:pic>
        <p:nvPicPr>
          <p:cNvPr id="34" name="Picture Placeholder 22">
            <a:extLst>
              <a:ext uri="{FF2B5EF4-FFF2-40B4-BE49-F238E27FC236}">
                <a16:creationId xmlns:a16="http://schemas.microsoft.com/office/drawing/2014/main" id="{1B4D3356-B2E3-45AB-990C-955318F97EAA}"/>
              </a:ext>
            </a:extLst>
          </p:cNvPr>
          <p:cNvPicPr>
            <a:picLocks noGrp="1" noChangeAspect="1"/>
          </p:cNvPicPr>
          <p:nvPr>
            <p:ph type="pic" sz="quarter" idx="10"/>
          </p:nvPr>
        </p:nvPicPr>
        <p:blipFill>
          <a:blip r:embed="rId14">
            <a:extLst>
              <a:ext uri="{28A0092B-C50C-407E-A947-70E740481C1C}">
                <a14:useLocalDpi xmlns:a14="http://schemas.microsoft.com/office/drawing/2010/main" val="0"/>
              </a:ext>
            </a:extLst>
          </a:blip>
          <a:srcRect l="3304" r="3304"/>
          <a:stretch/>
        </p:blipFill>
        <p:spPr>
          <a:xfrm>
            <a:off x="-12214459" y="0"/>
            <a:ext cx="12192000" cy="6858000"/>
          </a:xfrm>
        </p:spPr>
      </p:pic>
      <p:sp>
        <p:nvSpPr>
          <p:cNvPr id="35" name="Rectangle 34">
            <a:extLst>
              <a:ext uri="{FF2B5EF4-FFF2-40B4-BE49-F238E27FC236}">
                <a16:creationId xmlns:a16="http://schemas.microsoft.com/office/drawing/2014/main" id="{7F1E39B9-EED2-4039-83F6-1C7C65084B2C}"/>
              </a:ext>
            </a:extLst>
          </p:cNvPr>
          <p:cNvSpPr/>
          <p:nvPr/>
        </p:nvSpPr>
        <p:spPr>
          <a:xfrm>
            <a:off x="-12214459"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nvGrpSpPr>
          <p:cNvPr id="31" name="Group 30">
            <a:extLst>
              <a:ext uri="{FF2B5EF4-FFF2-40B4-BE49-F238E27FC236}">
                <a16:creationId xmlns:a16="http://schemas.microsoft.com/office/drawing/2014/main" id="{A095FEFF-C4C3-4F9D-9E36-E6BC33D612EE}"/>
              </a:ext>
            </a:extLst>
          </p:cNvPr>
          <p:cNvGrpSpPr/>
          <p:nvPr/>
        </p:nvGrpSpPr>
        <p:grpSpPr>
          <a:xfrm>
            <a:off x="3438675" y="5862103"/>
            <a:ext cx="712695" cy="559000"/>
            <a:chOff x="843220" y="5392376"/>
            <a:chExt cx="1032399" cy="809760"/>
          </a:xfrm>
        </p:grpSpPr>
        <p:pic>
          <p:nvPicPr>
            <p:cNvPr id="38" name="Picture 37">
              <a:extLst>
                <a:ext uri="{FF2B5EF4-FFF2-40B4-BE49-F238E27FC236}">
                  <a16:creationId xmlns:a16="http://schemas.microsoft.com/office/drawing/2014/main" id="{7F192006-CB89-4664-83FA-178DCAB756DE}"/>
                </a:ext>
              </a:extLst>
            </p:cNvPr>
            <p:cNvPicPr>
              <a:picLocks noChangeAspect="1"/>
            </p:cNvPicPr>
            <p:nvPr/>
          </p:nvPicPr>
          <p:blipFill>
            <a:blip r:embed="rId15">
              <a:extLst>
                <a:ext uri="{28A0092B-C50C-407E-A947-70E740481C1C}">
                  <a14:useLocalDpi xmlns:a14="http://schemas.microsoft.com/office/drawing/2010/main" val="0"/>
                </a:ext>
              </a:extLst>
            </a:blip>
            <a:srcRect/>
            <a:stretch/>
          </p:blipFill>
          <p:spPr>
            <a:xfrm>
              <a:off x="1147203" y="5392376"/>
              <a:ext cx="456078" cy="456507"/>
            </a:xfrm>
            <a:prstGeom prst="rect">
              <a:avLst/>
            </a:prstGeom>
          </p:spPr>
        </p:pic>
        <p:sp>
          <p:nvSpPr>
            <p:cNvPr id="39" name="TextBox 38">
              <a:extLst>
                <a:ext uri="{FF2B5EF4-FFF2-40B4-BE49-F238E27FC236}">
                  <a16:creationId xmlns:a16="http://schemas.microsoft.com/office/drawing/2014/main" id="{7755526C-BD20-4639-8349-F308C5B95E66}"/>
                </a:ext>
              </a:extLst>
            </p:cNvPr>
            <p:cNvSpPr txBox="1"/>
            <p:nvPr/>
          </p:nvSpPr>
          <p:spPr>
            <a:xfrm>
              <a:off x="843220" y="5934632"/>
              <a:ext cx="1032399"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Social Media</a:t>
              </a:r>
            </a:p>
          </p:txBody>
        </p:sp>
      </p:grpSp>
      <p:grpSp>
        <p:nvGrpSpPr>
          <p:cNvPr id="40" name="Group 39">
            <a:extLst>
              <a:ext uri="{FF2B5EF4-FFF2-40B4-BE49-F238E27FC236}">
                <a16:creationId xmlns:a16="http://schemas.microsoft.com/office/drawing/2014/main" id="{E8EB0214-96A5-4897-865A-872670FBABCD}"/>
              </a:ext>
            </a:extLst>
          </p:cNvPr>
          <p:cNvGrpSpPr/>
          <p:nvPr/>
        </p:nvGrpSpPr>
        <p:grpSpPr>
          <a:xfrm>
            <a:off x="4003017" y="5862108"/>
            <a:ext cx="738011" cy="562652"/>
            <a:chOff x="5500677" y="5390187"/>
            <a:chExt cx="1069072" cy="815050"/>
          </a:xfrm>
        </p:grpSpPr>
        <p:pic>
          <p:nvPicPr>
            <p:cNvPr id="43" name="Picture 42">
              <a:extLst>
                <a:ext uri="{FF2B5EF4-FFF2-40B4-BE49-F238E27FC236}">
                  <a16:creationId xmlns:a16="http://schemas.microsoft.com/office/drawing/2014/main" id="{3F78F7DA-FBA1-486C-8D79-3E7D70C8EDBC}"/>
                </a:ext>
              </a:extLst>
            </p:cNvPr>
            <p:cNvPicPr>
              <a:picLocks noChangeAspect="1"/>
            </p:cNvPicPr>
            <p:nvPr/>
          </p:nvPicPr>
          <p:blipFill>
            <a:blip r:embed="rId16">
              <a:extLst>
                <a:ext uri="{28A0092B-C50C-407E-A947-70E740481C1C}">
                  <a14:useLocalDpi xmlns:a14="http://schemas.microsoft.com/office/drawing/2010/main" val="0"/>
                </a:ext>
              </a:extLst>
            </a:blip>
            <a:srcRect/>
            <a:stretch/>
          </p:blipFill>
          <p:spPr>
            <a:xfrm>
              <a:off x="5804744" y="5390187"/>
              <a:ext cx="460938" cy="456507"/>
            </a:xfrm>
            <a:prstGeom prst="rect">
              <a:avLst/>
            </a:prstGeom>
          </p:spPr>
        </p:pic>
        <p:sp>
          <p:nvSpPr>
            <p:cNvPr id="44" name="TextBox 43">
              <a:extLst>
                <a:ext uri="{FF2B5EF4-FFF2-40B4-BE49-F238E27FC236}">
                  <a16:creationId xmlns:a16="http://schemas.microsoft.com/office/drawing/2014/main" id="{E95FBD65-239E-4CD2-9BC9-1733092B113C}"/>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Gamification</a:t>
              </a:r>
            </a:p>
          </p:txBody>
        </p:sp>
      </p:grpSp>
      <p:grpSp>
        <p:nvGrpSpPr>
          <p:cNvPr id="46" name="Group 45">
            <a:extLst>
              <a:ext uri="{FF2B5EF4-FFF2-40B4-BE49-F238E27FC236}">
                <a16:creationId xmlns:a16="http://schemas.microsoft.com/office/drawing/2014/main" id="{320D37DE-D3F6-4D17-B848-0E14EF1CE3AB}"/>
              </a:ext>
            </a:extLst>
          </p:cNvPr>
          <p:cNvGrpSpPr/>
          <p:nvPr/>
        </p:nvGrpSpPr>
        <p:grpSpPr>
          <a:xfrm>
            <a:off x="4566445" y="5862108"/>
            <a:ext cx="738011" cy="562652"/>
            <a:chOff x="5500677" y="5390187"/>
            <a:chExt cx="1069072" cy="815050"/>
          </a:xfrm>
        </p:grpSpPr>
        <p:pic>
          <p:nvPicPr>
            <p:cNvPr id="52" name="Picture 51">
              <a:extLst>
                <a:ext uri="{FF2B5EF4-FFF2-40B4-BE49-F238E27FC236}">
                  <a16:creationId xmlns:a16="http://schemas.microsoft.com/office/drawing/2014/main" id="{0C72E4A6-4B9D-49C3-8CC2-03D86C03628F}"/>
                </a:ext>
              </a:extLst>
            </p:cNvPr>
            <p:cNvPicPr>
              <a:picLocks noChangeAspect="1"/>
            </p:cNvPicPr>
            <p:nvPr/>
          </p:nvPicPr>
          <p:blipFill>
            <a:blip r:embed="rId17">
              <a:extLst>
                <a:ext uri="{28A0092B-C50C-407E-A947-70E740481C1C}">
                  <a14:useLocalDpi xmlns:a14="http://schemas.microsoft.com/office/drawing/2010/main" val="0"/>
                </a:ext>
              </a:extLst>
            </a:blip>
            <a:srcRect/>
            <a:stretch/>
          </p:blipFill>
          <p:spPr>
            <a:xfrm>
              <a:off x="5808471" y="5390187"/>
              <a:ext cx="453483" cy="456507"/>
            </a:xfrm>
            <a:prstGeom prst="rect">
              <a:avLst/>
            </a:prstGeom>
          </p:spPr>
        </p:pic>
        <p:sp>
          <p:nvSpPr>
            <p:cNvPr id="53" name="TextBox 52">
              <a:extLst>
                <a:ext uri="{FF2B5EF4-FFF2-40B4-BE49-F238E27FC236}">
                  <a16:creationId xmlns:a16="http://schemas.microsoft.com/office/drawing/2014/main" id="{1C463204-460A-4371-A3BD-618D69C95E1D}"/>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Video Banner</a:t>
              </a:r>
            </a:p>
          </p:txBody>
        </p:sp>
      </p:grpSp>
      <p:grpSp>
        <p:nvGrpSpPr>
          <p:cNvPr id="54" name="Group 53">
            <a:extLst>
              <a:ext uri="{FF2B5EF4-FFF2-40B4-BE49-F238E27FC236}">
                <a16:creationId xmlns:a16="http://schemas.microsoft.com/office/drawing/2014/main" id="{FB0646BA-3493-4429-B52B-103AFE05C4A4}"/>
              </a:ext>
            </a:extLst>
          </p:cNvPr>
          <p:cNvGrpSpPr/>
          <p:nvPr/>
        </p:nvGrpSpPr>
        <p:grpSpPr>
          <a:xfrm>
            <a:off x="5091976" y="5863150"/>
            <a:ext cx="738011" cy="561608"/>
            <a:chOff x="5500677" y="5391699"/>
            <a:chExt cx="1069072" cy="813538"/>
          </a:xfrm>
        </p:grpSpPr>
        <p:pic>
          <p:nvPicPr>
            <p:cNvPr id="55" name="Picture 54">
              <a:extLst>
                <a:ext uri="{FF2B5EF4-FFF2-40B4-BE49-F238E27FC236}">
                  <a16:creationId xmlns:a16="http://schemas.microsoft.com/office/drawing/2014/main" id="{93A8BE3E-62D4-497B-B066-7AF7D4F804F7}"/>
                </a:ext>
              </a:extLst>
            </p:cNvPr>
            <p:cNvPicPr>
              <a:picLocks noChangeAspect="1"/>
            </p:cNvPicPr>
            <p:nvPr/>
          </p:nvPicPr>
          <p:blipFill>
            <a:blip r:embed="rId18">
              <a:extLst>
                <a:ext uri="{28A0092B-C50C-407E-A947-70E740481C1C}">
                  <a14:useLocalDpi xmlns:a14="http://schemas.microsoft.com/office/drawing/2010/main" val="0"/>
                </a:ext>
              </a:extLst>
            </a:blip>
            <a:srcRect/>
            <a:stretch/>
          </p:blipFill>
          <p:spPr>
            <a:xfrm>
              <a:off x="5808471" y="5391699"/>
              <a:ext cx="453483" cy="453483"/>
            </a:xfrm>
            <a:prstGeom prst="rect">
              <a:avLst/>
            </a:prstGeom>
          </p:spPr>
        </p:pic>
        <p:sp>
          <p:nvSpPr>
            <p:cNvPr id="56" name="TextBox 55">
              <a:extLst>
                <a:ext uri="{FF2B5EF4-FFF2-40B4-BE49-F238E27FC236}">
                  <a16:creationId xmlns:a16="http://schemas.microsoft.com/office/drawing/2014/main" id="{7202A3EA-9587-4DF9-AA87-36F624D57CC7}"/>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Install Ads</a:t>
              </a:r>
            </a:p>
          </p:txBody>
        </p:sp>
      </p:grpSp>
      <p:sp>
        <p:nvSpPr>
          <p:cNvPr id="59" name="TextBox 58">
            <a:extLst>
              <a:ext uri="{FF2B5EF4-FFF2-40B4-BE49-F238E27FC236}">
                <a16:creationId xmlns:a16="http://schemas.microsoft.com/office/drawing/2014/main" id="{5EE748C9-14E3-4921-8528-B0E838600BA9}"/>
              </a:ext>
            </a:extLst>
          </p:cNvPr>
          <p:cNvSpPr txBox="1"/>
          <p:nvPr/>
        </p:nvSpPr>
        <p:spPr>
          <a:xfrm rot="5400000">
            <a:off x="8901138" y="1793215"/>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Snapp Express</a:t>
            </a:r>
          </a:p>
        </p:txBody>
      </p:sp>
      <p:sp>
        <p:nvSpPr>
          <p:cNvPr id="60" name="TextBox 59">
            <a:extLst>
              <a:ext uri="{FF2B5EF4-FFF2-40B4-BE49-F238E27FC236}">
                <a16:creationId xmlns:a16="http://schemas.microsoft.com/office/drawing/2014/main" id="{8213291A-42C4-45EE-944A-9F869FADE511}"/>
              </a:ext>
            </a:extLst>
          </p:cNvPr>
          <p:cNvSpPr txBox="1"/>
          <p:nvPr/>
        </p:nvSpPr>
        <p:spPr>
          <a:xfrm rot="5400000">
            <a:off x="8901138" y="4753598"/>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Snapp Food</a:t>
            </a:r>
          </a:p>
        </p:txBody>
      </p:sp>
      <p:pic>
        <p:nvPicPr>
          <p:cNvPr id="61" name="Picture 60">
            <a:extLst>
              <a:ext uri="{FF2B5EF4-FFF2-40B4-BE49-F238E27FC236}">
                <a16:creationId xmlns:a16="http://schemas.microsoft.com/office/drawing/2014/main" id="{BA893911-D4B1-4D41-9CE6-F8BEB32C0693}"/>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411388" y="4277633"/>
            <a:ext cx="730681" cy="730681"/>
          </a:xfrm>
          <a:prstGeom prst="rect">
            <a:avLst/>
          </a:prstGeom>
        </p:spPr>
      </p:pic>
      <p:pic>
        <p:nvPicPr>
          <p:cNvPr id="62" name="Picture 61">
            <a:extLst>
              <a:ext uri="{FF2B5EF4-FFF2-40B4-BE49-F238E27FC236}">
                <a16:creationId xmlns:a16="http://schemas.microsoft.com/office/drawing/2014/main" id="{3D920AB5-4961-4D6A-B139-4924C46463CB}"/>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630714" y="4277633"/>
            <a:ext cx="730681" cy="730681"/>
          </a:xfrm>
          <a:prstGeom prst="rect">
            <a:avLst/>
          </a:prstGeom>
        </p:spPr>
      </p:pic>
      <p:pic>
        <p:nvPicPr>
          <p:cNvPr id="63" name="Picture 62">
            <a:extLst>
              <a:ext uri="{FF2B5EF4-FFF2-40B4-BE49-F238E27FC236}">
                <a16:creationId xmlns:a16="http://schemas.microsoft.com/office/drawing/2014/main" id="{6BB1C2AB-541D-48A9-B532-FC376A596B62}"/>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521051" y="4277633"/>
            <a:ext cx="730681" cy="730681"/>
          </a:xfrm>
          <a:prstGeom prst="rect">
            <a:avLst/>
          </a:prstGeom>
        </p:spPr>
      </p:pic>
      <p:pic>
        <p:nvPicPr>
          <p:cNvPr id="64" name="Picture 63">
            <a:extLst>
              <a:ext uri="{FF2B5EF4-FFF2-40B4-BE49-F238E27FC236}">
                <a16:creationId xmlns:a16="http://schemas.microsoft.com/office/drawing/2014/main" id="{8F1609A3-9E4E-4293-BEAE-12B85A41F96D}"/>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301726" y="4277633"/>
            <a:ext cx="730681" cy="730681"/>
          </a:xfrm>
          <a:prstGeom prst="rect">
            <a:avLst/>
          </a:prstGeom>
        </p:spPr>
      </p:pic>
      <p:pic>
        <p:nvPicPr>
          <p:cNvPr id="10" name="Picture 9">
            <a:extLst>
              <a:ext uri="{FF2B5EF4-FFF2-40B4-BE49-F238E27FC236}">
                <a16:creationId xmlns:a16="http://schemas.microsoft.com/office/drawing/2014/main" id="{86A976D2-F630-4B80-A413-EE3CA19484A4}"/>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740377" y="4277633"/>
            <a:ext cx="730681" cy="730681"/>
          </a:xfrm>
          <a:prstGeom prst="rect">
            <a:avLst/>
          </a:prstGeom>
        </p:spPr>
      </p:pic>
      <p:pic>
        <p:nvPicPr>
          <p:cNvPr id="49" name="Picture 48">
            <a:extLst>
              <a:ext uri="{FF2B5EF4-FFF2-40B4-BE49-F238E27FC236}">
                <a16:creationId xmlns:a16="http://schemas.microsoft.com/office/drawing/2014/main" id="{0EF5760A-A537-42FD-B1FA-C822675EE2BA}"/>
              </a:ext>
            </a:extLst>
          </p:cNvPr>
          <p:cNvPicPr>
            <a:picLocks noChangeAspect="1"/>
          </p:cNvPicPr>
          <p:nvPr/>
        </p:nvPicPr>
        <p:blipFill rotWithShape="1">
          <a:blip r:embed="rId24">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pic>
        <p:nvPicPr>
          <p:cNvPr id="67" name="Picture 66">
            <a:hlinkClick r:id="rId5"/>
            <a:extLst>
              <a:ext uri="{FF2B5EF4-FFF2-40B4-BE49-F238E27FC236}">
                <a16:creationId xmlns:a16="http://schemas.microsoft.com/office/drawing/2014/main" id="{149F5618-C00F-412F-BAF9-56FB53AD802F}"/>
              </a:ext>
            </a:extLst>
          </p:cNvPr>
          <p:cNvPicPr>
            <a:picLocks noChangeAspect="1"/>
          </p:cNvPicPr>
          <p:nvPr/>
        </p:nvPicPr>
        <p:blipFill>
          <a:blip r:embed="rId25">
            <a:alphaModFix/>
            <a:lum bright="70000" contrast="-70000"/>
            <a:extLst>
              <a:ext uri="{BEBA8EAE-BF5A-486C-A8C5-ECC9F3942E4B}">
                <a14:imgProps xmlns:a14="http://schemas.microsoft.com/office/drawing/2010/main">
                  <a14:imgLayer r:embed="rId26">
                    <a14:imgEffect>
                      <a14:artisticPhotocopy/>
                    </a14:imgEffect>
                  </a14:imgLayer>
                </a14:imgProps>
              </a:ext>
              <a:ext uri="{28A0092B-C50C-407E-A947-70E740481C1C}">
                <a14:useLocalDpi xmlns:a14="http://schemas.microsoft.com/office/drawing/2010/main" val="0"/>
              </a:ext>
            </a:extLst>
          </a:blip>
          <a:stretch>
            <a:fillRect/>
          </a:stretch>
        </p:blipFill>
        <p:spPr>
          <a:xfrm>
            <a:off x="6391686" y="2890503"/>
            <a:ext cx="457200" cy="457200"/>
          </a:xfrm>
          <a:prstGeom prst="rect">
            <a:avLst/>
          </a:prstGeom>
        </p:spPr>
      </p:pic>
      <p:pic>
        <p:nvPicPr>
          <p:cNvPr id="68" name="Picture 67">
            <a:hlinkClick r:id="rId7"/>
            <a:extLst>
              <a:ext uri="{FF2B5EF4-FFF2-40B4-BE49-F238E27FC236}">
                <a16:creationId xmlns:a16="http://schemas.microsoft.com/office/drawing/2014/main" id="{A1AFBEB8-179B-495B-BEE4-18A9BD705630}"/>
              </a:ext>
            </a:extLst>
          </p:cNvPr>
          <p:cNvPicPr>
            <a:picLocks noChangeAspect="1"/>
          </p:cNvPicPr>
          <p:nvPr/>
        </p:nvPicPr>
        <p:blipFill>
          <a:blip r:embed="rId25">
            <a:alphaModFix/>
            <a:lum bright="70000" contrast="-70000"/>
            <a:extLst>
              <a:ext uri="{BEBA8EAE-BF5A-486C-A8C5-ECC9F3942E4B}">
                <a14:imgProps xmlns:a14="http://schemas.microsoft.com/office/drawing/2010/main">
                  <a14:imgLayer r:embed="rId26">
                    <a14:imgEffect>
                      <a14:artisticPhotocopy/>
                    </a14:imgEffect>
                  </a14:imgLayer>
                </a14:imgProps>
              </a:ext>
              <a:ext uri="{28A0092B-C50C-407E-A947-70E740481C1C}">
                <a14:useLocalDpi xmlns:a14="http://schemas.microsoft.com/office/drawing/2010/main" val="0"/>
              </a:ext>
            </a:extLst>
          </a:blip>
          <a:stretch>
            <a:fillRect/>
          </a:stretch>
        </p:blipFill>
        <p:spPr>
          <a:xfrm>
            <a:off x="8406324" y="2890503"/>
            <a:ext cx="457200" cy="457200"/>
          </a:xfrm>
          <a:prstGeom prst="rect">
            <a:avLst/>
          </a:prstGeom>
        </p:spPr>
      </p:pic>
      <p:pic>
        <p:nvPicPr>
          <p:cNvPr id="69" name="Picture 68">
            <a:hlinkClick r:id="rId3"/>
            <a:extLst>
              <a:ext uri="{FF2B5EF4-FFF2-40B4-BE49-F238E27FC236}">
                <a16:creationId xmlns:a16="http://schemas.microsoft.com/office/drawing/2014/main" id="{E72735F5-66B5-4400-AE09-C176D7522D24}"/>
              </a:ext>
            </a:extLst>
          </p:cNvPr>
          <p:cNvPicPr>
            <a:picLocks noChangeAspect="1"/>
          </p:cNvPicPr>
          <p:nvPr/>
        </p:nvPicPr>
        <p:blipFill>
          <a:blip r:embed="rId25">
            <a:alphaModFix/>
            <a:lum bright="70000" contrast="-70000"/>
            <a:extLst>
              <a:ext uri="{BEBA8EAE-BF5A-486C-A8C5-ECC9F3942E4B}">
                <a14:imgProps xmlns:a14="http://schemas.microsoft.com/office/drawing/2010/main">
                  <a14:imgLayer r:embed="rId26">
                    <a14:imgEffect>
                      <a14:artisticPhotocopy/>
                    </a14:imgEffect>
                  </a14:imgLayer>
                </a14:imgProps>
              </a:ext>
              <a:ext uri="{28A0092B-C50C-407E-A947-70E740481C1C}">
                <a14:useLocalDpi xmlns:a14="http://schemas.microsoft.com/office/drawing/2010/main" val="0"/>
              </a:ext>
            </a:extLst>
          </a:blip>
          <a:stretch>
            <a:fillRect/>
          </a:stretch>
        </p:blipFill>
        <p:spPr>
          <a:xfrm>
            <a:off x="6391686" y="5336309"/>
            <a:ext cx="457200" cy="457200"/>
          </a:xfrm>
          <a:prstGeom prst="rect">
            <a:avLst/>
          </a:prstGeom>
        </p:spPr>
      </p:pic>
      <p:grpSp>
        <p:nvGrpSpPr>
          <p:cNvPr id="57" name="Group 56">
            <a:extLst>
              <a:ext uri="{FF2B5EF4-FFF2-40B4-BE49-F238E27FC236}">
                <a16:creationId xmlns:a16="http://schemas.microsoft.com/office/drawing/2014/main" id="{2FFBABE9-3E3C-4C71-B0D2-D4BD131E60A9}"/>
              </a:ext>
            </a:extLst>
          </p:cNvPr>
          <p:cNvGrpSpPr/>
          <p:nvPr/>
        </p:nvGrpSpPr>
        <p:grpSpPr>
          <a:xfrm>
            <a:off x="9964435" y="5862309"/>
            <a:ext cx="627341" cy="654784"/>
            <a:chOff x="5446074" y="5390478"/>
            <a:chExt cx="908757" cy="948511"/>
          </a:xfrm>
        </p:grpSpPr>
        <p:pic>
          <p:nvPicPr>
            <p:cNvPr id="58" name="Picture 57">
              <a:hlinkClick r:id="rId27" action="ppaction://hlinksldjump"/>
              <a:extLst>
                <a:ext uri="{FF2B5EF4-FFF2-40B4-BE49-F238E27FC236}">
                  <a16:creationId xmlns:a16="http://schemas.microsoft.com/office/drawing/2014/main" id="{6BC00A0B-A8BC-42A3-BDCD-9F1A0967D2BD}"/>
                </a:ext>
              </a:extLst>
            </p:cNvPr>
            <p:cNvPicPr>
              <a:picLocks noChangeAspect="1"/>
            </p:cNvPicPr>
            <p:nvPr/>
          </p:nvPicPr>
          <p:blipFill>
            <a:blip r:embed="rId28">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70" name="TextBox 69">
              <a:hlinkClick r:id="rId27" action="ppaction://hlinksldjump"/>
              <a:extLst>
                <a:ext uri="{FF2B5EF4-FFF2-40B4-BE49-F238E27FC236}">
                  <a16:creationId xmlns:a16="http://schemas.microsoft.com/office/drawing/2014/main" id="{D73F991B-4DF8-49E9-AC4C-8356C77E44D7}"/>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spTree>
    <p:extLst>
      <p:ext uri="{BB962C8B-B14F-4D97-AF65-F5344CB8AC3E}">
        <p14:creationId xmlns:p14="http://schemas.microsoft.com/office/powerpoint/2010/main" val="253001824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Placeholder 22">
            <a:extLst>
              <a:ext uri="{FF2B5EF4-FFF2-40B4-BE49-F238E27FC236}">
                <a16:creationId xmlns:a16="http://schemas.microsoft.com/office/drawing/2014/main" id="{6AB83464-A1E9-4C28-9A82-0D163EA91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3304" r="3304"/>
          <a:stretch/>
        </p:blipFill>
        <p:spPr>
          <a:xfrm>
            <a:off x="0" y="0"/>
            <a:ext cx="12192000" cy="6858000"/>
          </a:xfrm>
        </p:spPr>
      </p:pic>
      <p:sp>
        <p:nvSpPr>
          <p:cNvPr id="7" name="Rectangle 6">
            <a:hlinkClick r:id="rId3" action="ppaction://hlinksldjump"/>
            <a:extLst>
              <a:ext uri="{FF2B5EF4-FFF2-40B4-BE49-F238E27FC236}">
                <a16:creationId xmlns:a16="http://schemas.microsoft.com/office/drawing/2014/main" id="{5A54C9E9-0FD7-4D26-9F12-DDA94F6DCBDB}"/>
              </a:ext>
            </a:extLst>
          </p:cNvPr>
          <p:cNvSpPr/>
          <p:nvPr/>
        </p:nvSpPr>
        <p:spPr>
          <a:xfrm>
            <a:off x="0"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901700" y="1607585"/>
            <a:ext cx="1476997" cy="1200329"/>
          </a:xfrm>
          <a:prstGeom prst="rect">
            <a:avLst/>
          </a:prstGeom>
          <a:noFill/>
        </p:spPr>
        <p:txBody>
          <a:bodyPr wrap="square" rtlCol="0">
            <a:spAutoFit/>
          </a:bodyPr>
          <a:lstStyle/>
          <a:p>
            <a:r>
              <a:rPr lang="en-US" sz="7200" dirty="0">
                <a:solidFill>
                  <a:schemeClr val="bg1"/>
                </a:solidFill>
                <a:latin typeface="Poppins SemiBold" panose="00000700000000000000" pitchFamily="2" charset="0"/>
                <a:cs typeface="Poppins SemiBold" panose="00000700000000000000" pitchFamily="2" charset="0"/>
              </a:rPr>
              <a:t>06</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01700" y="3235235"/>
            <a:ext cx="5591797" cy="1092607"/>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6500" dirty="0" err="1">
                <a:solidFill>
                  <a:schemeClr val="bg1"/>
                </a:solidFill>
                <a:latin typeface="IRANSansXFaNum Black D4" pitchFamily="2" charset="-78"/>
                <a:cs typeface="IRANSansXFaNum Black D4" pitchFamily="2" charset="-78"/>
              </a:rPr>
              <a:t>digikala</a:t>
            </a:r>
            <a:endParaRPr lang="en-US" sz="6500" dirty="0">
              <a:solidFill>
                <a:schemeClr val="bg1"/>
              </a:solidFill>
              <a:latin typeface="IRANSansXFaNum Black D4" pitchFamily="2" charset="-78"/>
              <a:cs typeface="IRANSansXFaNum Black D4" pitchFamily="2" charset="-78"/>
            </a:endParaRPr>
          </a:p>
        </p:txBody>
      </p:sp>
      <p:sp>
        <p:nvSpPr>
          <p:cNvPr id="19" name="TextBox 18">
            <a:extLst>
              <a:ext uri="{FF2B5EF4-FFF2-40B4-BE49-F238E27FC236}">
                <a16:creationId xmlns:a16="http://schemas.microsoft.com/office/drawing/2014/main" id="{0190579F-6C7D-4090-BD67-40F0EF9B74E1}"/>
              </a:ext>
            </a:extLst>
          </p:cNvPr>
          <p:cNvSpPr txBox="1"/>
          <p:nvPr/>
        </p:nvSpPr>
        <p:spPr>
          <a:xfrm>
            <a:off x="901700" y="2835125"/>
            <a:ext cx="3073400" cy="4001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300" dirty="0">
                <a:solidFill>
                  <a:schemeClr val="bg1"/>
                </a:solidFill>
                <a:latin typeface="Poppins ExtraLight" panose="00000300000000000000" pitchFamily="2" charset="0"/>
                <a:cs typeface="Poppins ExtraLight" panose="00000300000000000000" pitchFamily="2" charset="0"/>
              </a:rPr>
              <a:t>Video Marketing</a:t>
            </a:r>
          </a:p>
        </p:txBody>
      </p:sp>
    </p:spTree>
    <p:extLst>
      <p:ext uri="{BB962C8B-B14F-4D97-AF65-F5344CB8AC3E}">
        <p14:creationId xmlns:p14="http://schemas.microsoft.com/office/powerpoint/2010/main" val="29614454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pic>
        <p:nvPicPr>
          <p:cNvPr id="14" name="Picture Placeholder 22">
            <a:extLst>
              <a:ext uri="{FF2B5EF4-FFF2-40B4-BE49-F238E27FC236}">
                <a16:creationId xmlns:a16="http://schemas.microsoft.com/office/drawing/2014/main" id="{82375416-43EA-48EF-9CF1-697D447B67F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a:stretch/>
        </p:blipFill>
        <p:spPr>
          <a:xfrm>
            <a:off x="-5698503" y="0"/>
            <a:ext cx="12192000" cy="6858000"/>
          </a:xfrm>
        </p:spPr>
      </p:pic>
      <p:sp>
        <p:nvSpPr>
          <p:cNvPr id="15" name="Rectangle 14">
            <a:extLst>
              <a:ext uri="{FF2B5EF4-FFF2-40B4-BE49-F238E27FC236}">
                <a16:creationId xmlns:a16="http://schemas.microsoft.com/office/drawing/2014/main" id="{CF2706B1-F6BE-42AB-9A90-92DCC55038EC}"/>
              </a:ext>
            </a:extLst>
          </p:cNvPr>
          <p:cNvSpPr/>
          <p:nvPr/>
        </p:nvSpPr>
        <p:spPr>
          <a:xfrm>
            <a:off x="-5698503"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E4F49BC7-7BE5-46FF-909E-91E47F9D3907}"/>
              </a:ext>
            </a:extLst>
          </p:cNvPr>
          <p:cNvSpPr txBox="1"/>
          <p:nvPr/>
        </p:nvSpPr>
        <p:spPr>
          <a:xfrm>
            <a:off x="7594489"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06</a:t>
            </a:r>
          </a:p>
        </p:txBody>
      </p:sp>
      <p:sp>
        <p:nvSpPr>
          <p:cNvPr id="18" name="TextBox 17">
            <a:extLst>
              <a:ext uri="{FF2B5EF4-FFF2-40B4-BE49-F238E27FC236}">
                <a16:creationId xmlns:a16="http://schemas.microsoft.com/office/drawing/2014/main" id="{96F049FF-09EA-42E0-984A-FF4629826184}"/>
              </a:ext>
            </a:extLst>
          </p:cNvPr>
          <p:cNvSpPr txBox="1"/>
          <p:nvPr/>
        </p:nvSpPr>
        <p:spPr>
          <a:xfrm>
            <a:off x="7594489"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err="1">
                <a:latin typeface="IRANSansXFaNum Black D4" pitchFamily="2" charset="-78"/>
                <a:cs typeface="IRANSansXFaNum Black D4" pitchFamily="2" charset="-78"/>
              </a:rPr>
              <a:t>digikala</a:t>
            </a:r>
            <a:endParaRPr lang="en-US" sz="3600" dirty="0">
              <a:latin typeface="IRANSansXFaNum Black D4" pitchFamily="2" charset="-78"/>
              <a:cs typeface="IRANSansXFaNum Black D4" pitchFamily="2" charset="-78"/>
            </a:endParaRPr>
          </a:p>
        </p:txBody>
      </p:sp>
      <p:sp>
        <p:nvSpPr>
          <p:cNvPr id="19" name="TextBox 18">
            <a:extLst>
              <a:ext uri="{FF2B5EF4-FFF2-40B4-BE49-F238E27FC236}">
                <a16:creationId xmlns:a16="http://schemas.microsoft.com/office/drawing/2014/main" id="{0190579F-6C7D-4090-BD67-40F0EF9B74E1}"/>
              </a:ext>
            </a:extLst>
          </p:cNvPr>
          <p:cNvSpPr txBox="1"/>
          <p:nvPr/>
        </p:nvSpPr>
        <p:spPr>
          <a:xfrm>
            <a:off x="7594489"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Problem</a:t>
            </a:r>
          </a:p>
        </p:txBody>
      </p:sp>
      <p:sp>
        <p:nvSpPr>
          <p:cNvPr id="10" name="TextBox 9">
            <a:extLst>
              <a:ext uri="{FF2B5EF4-FFF2-40B4-BE49-F238E27FC236}">
                <a16:creationId xmlns:a16="http://schemas.microsoft.com/office/drawing/2014/main" id="{EC267A67-31A8-41C3-B633-D1E8D3E05E6E}"/>
              </a:ext>
            </a:extLst>
          </p:cNvPr>
          <p:cNvSpPr txBox="1"/>
          <p:nvPr/>
        </p:nvSpPr>
        <p:spPr>
          <a:xfrm>
            <a:off x="7594489" y="2705100"/>
            <a:ext cx="3676650" cy="2285241"/>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err="1"/>
              <a:t>Digikala</a:t>
            </a:r>
            <a:r>
              <a:rPr lang="en-US" dirty="0"/>
              <a:t>, the largest online store in Iran, has collaborated with </a:t>
            </a:r>
            <a:r>
              <a:rPr lang="en-US" dirty="0" err="1"/>
              <a:t>Deema</a:t>
            </a:r>
            <a:r>
              <a:rPr lang="en-US" dirty="0"/>
              <a:t> over various periods for its subsidiary startups. </a:t>
            </a:r>
            <a:r>
              <a:rPr lang="en-US" dirty="0" err="1"/>
              <a:t>Digikala</a:t>
            </a:r>
            <a:r>
              <a:rPr lang="en-US" dirty="0"/>
              <a:t> and its affiliated companies are known for their innovation, and the main goal of these campaigns was to build brand awareness and familiarize the audience. </a:t>
            </a:r>
            <a:r>
              <a:rPr lang="en-US" dirty="0" err="1"/>
              <a:t>Deema</a:t>
            </a:r>
            <a:r>
              <a:rPr lang="en-US" dirty="0"/>
              <a:t> Digital-First Marketing Agency worked alongside </a:t>
            </a:r>
            <a:r>
              <a:rPr lang="en-US" dirty="0" err="1"/>
              <a:t>Pindo</a:t>
            </a:r>
            <a:r>
              <a:rPr lang="en-US" dirty="0"/>
              <a:t> and </a:t>
            </a:r>
            <a:r>
              <a:rPr lang="en-US" dirty="0" err="1"/>
              <a:t>Digikala</a:t>
            </a:r>
            <a:r>
              <a:rPr lang="en-US" dirty="0"/>
              <a:t> Magnet on these campaigns.</a:t>
            </a:r>
          </a:p>
        </p:txBody>
      </p:sp>
      <p:pic>
        <p:nvPicPr>
          <p:cNvPr id="11" name="Picture 10">
            <a:extLst>
              <a:ext uri="{FF2B5EF4-FFF2-40B4-BE49-F238E27FC236}">
                <a16:creationId xmlns:a16="http://schemas.microsoft.com/office/drawing/2014/main" id="{B933053E-442E-4FE3-8197-274D89F004C5}"/>
              </a:ext>
            </a:extLst>
          </p:cNvPr>
          <p:cNvPicPr>
            <a:picLocks noChangeAspect="1"/>
          </p:cNvPicPr>
          <p:nvPr/>
        </p:nvPicPr>
        <p:blipFill rotWithShape="1">
          <a:blip r:embed="rId3">
            <a:extLst>
              <a:ext uri="{28A0092B-C50C-407E-A947-70E740481C1C}">
                <a14:useLocalDpi xmlns:a14="http://schemas.microsoft.com/office/drawing/2010/main" val="0"/>
              </a:ext>
            </a:extLst>
          </a:blip>
          <a:srcRect l="7807" t="27298" r="6673" b="32842"/>
          <a:stretch/>
        </p:blipFill>
        <p:spPr>
          <a:xfrm>
            <a:off x="10683692" y="6018277"/>
            <a:ext cx="1174894" cy="548640"/>
          </a:xfrm>
          <a:prstGeom prst="rect">
            <a:avLst/>
          </a:prstGeom>
          <a:effectLst/>
        </p:spPr>
      </p:pic>
      <p:sp>
        <p:nvSpPr>
          <p:cNvPr id="9" name="Freeform 12">
            <a:extLst>
              <a:ext uri="{FF2B5EF4-FFF2-40B4-BE49-F238E27FC236}">
                <a16:creationId xmlns:a16="http://schemas.microsoft.com/office/drawing/2014/main" id="{0968DDC7-0545-447D-AA48-4DDC54A9A3FE}"/>
              </a:ext>
            </a:extLst>
          </p:cNvPr>
          <p:cNvSpPr/>
          <p:nvPr/>
        </p:nvSpPr>
        <p:spPr>
          <a:xfrm>
            <a:off x="10986344" y="1262803"/>
            <a:ext cx="569589" cy="663277"/>
          </a:xfrm>
          <a:custGeom>
            <a:avLst/>
            <a:gdLst/>
            <a:ahLst/>
            <a:cxnLst/>
            <a:rect l="l" t="t" r="r" b="b"/>
            <a:pathLst>
              <a:path w="854383" h="994915">
                <a:moveTo>
                  <a:pt x="0" y="0"/>
                </a:moveTo>
                <a:lnTo>
                  <a:pt x="854383" y="0"/>
                </a:lnTo>
                <a:lnTo>
                  <a:pt x="854383" y="994914"/>
                </a:lnTo>
                <a:lnTo>
                  <a:pt x="0" y="9949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sz="800" dirty="0"/>
          </a:p>
        </p:txBody>
      </p:sp>
    </p:spTree>
    <p:extLst>
      <p:ext uri="{BB962C8B-B14F-4D97-AF65-F5344CB8AC3E}">
        <p14:creationId xmlns:p14="http://schemas.microsoft.com/office/powerpoint/2010/main" val="11619953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a:hlinkClick r:id="rId3"/>
            <a:extLst>
              <a:ext uri="{FF2B5EF4-FFF2-40B4-BE49-F238E27FC236}">
                <a16:creationId xmlns:a16="http://schemas.microsoft.com/office/drawing/2014/main" id="{59BC4A65-02E9-4E48-92C0-90EBDAB03A1E}"/>
              </a:ext>
            </a:extLst>
          </p:cNvPr>
          <p:cNvPicPr>
            <a:picLocks noChangeAspect="1"/>
          </p:cNvPicPr>
          <p:nvPr/>
        </p:nvPicPr>
        <p:blipFill>
          <a:blip r:embed="rId4"/>
          <a:stretch>
            <a:fillRect/>
          </a:stretch>
        </p:blipFill>
        <p:spPr>
          <a:xfrm>
            <a:off x="6985228" y="944197"/>
            <a:ext cx="3676650" cy="2133600"/>
          </a:xfrm>
          <a:prstGeom prst="roundRect">
            <a:avLst>
              <a:gd name="adj" fmla="val 8594"/>
            </a:avLst>
          </a:prstGeom>
          <a:solidFill>
            <a:srgbClr val="FFFFFF">
              <a:shade val="85000"/>
            </a:srgbClr>
          </a:solidFill>
          <a:ln>
            <a:noFill/>
          </a:ln>
          <a:effectLst/>
        </p:spPr>
      </p:pic>
      <p:pic>
        <p:nvPicPr>
          <p:cNvPr id="3" name="Picture 2">
            <a:hlinkClick r:id="rId5"/>
            <a:extLst>
              <a:ext uri="{FF2B5EF4-FFF2-40B4-BE49-F238E27FC236}">
                <a16:creationId xmlns:a16="http://schemas.microsoft.com/office/drawing/2014/main" id="{CA37F72F-5CE8-4CF5-B8B0-3202C5A1037C}"/>
              </a:ext>
            </a:extLst>
          </p:cNvPr>
          <p:cNvPicPr>
            <a:picLocks noChangeAspect="1"/>
          </p:cNvPicPr>
          <p:nvPr/>
        </p:nvPicPr>
        <p:blipFill>
          <a:blip r:embed="rId6"/>
          <a:stretch>
            <a:fillRect/>
          </a:stretch>
        </p:blipFill>
        <p:spPr>
          <a:xfrm>
            <a:off x="7055330" y="3174805"/>
            <a:ext cx="3536446" cy="2005165"/>
          </a:xfrm>
          <a:prstGeom prst="roundRect">
            <a:avLst>
              <a:gd name="adj" fmla="val 8594"/>
            </a:avLst>
          </a:prstGeom>
          <a:solidFill>
            <a:srgbClr val="FFFFFF">
              <a:shade val="85000"/>
            </a:srgbClr>
          </a:solidFill>
          <a:ln>
            <a:noFill/>
          </a:ln>
          <a:effectLst/>
        </p:spPr>
      </p:pic>
      <p:sp>
        <p:nvSpPr>
          <p:cNvPr id="12" name="TextBox 11">
            <a:extLst>
              <a:ext uri="{FF2B5EF4-FFF2-40B4-BE49-F238E27FC236}">
                <a16:creationId xmlns:a16="http://schemas.microsoft.com/office/drawing/2014/main" id="{E4F49BC7-7BE5-46FF-909E-91E47F9D3907}"/>
              </a:ext>
            </a:extLst>
          </p:cNvPr>
          <p:cNvSpPr txBox="1"/>
          <p:nvPr/>
        </p:nvSpPr>
        <p:spPr>
          <a:xfrm>
            <a:off x="920862" y="464585"/>
            <a:ext cx="1476997" cy="707886"/>
          </a:xfrm>
          <a:prstGeom prst="rect">
            <a:avLst/>
          </a:prstGeom>
          <a:noFill/>
        </p:spPr>
        <p:txBody>
          <a:bodyPr wrap="square" rtlCol="0">
            <a:spAutoFit/>
          </a:bodyPr>
          <a:lstStyle/>
          <a:p>
            <a:r>
              <a:rPr lang="en-US" sz="4000" dirty="0">
                <a:latin typeface="Poppins SemiBold" panose="00000700000000000000" pitchFamily="2" charset="0"/>
                <a:cs typeface="Poppins SemiBold" panose="00000700000000000000" pitchFamily="2" charset="0"/>
              </a:rPr>
              <a:t>06</a:t>
            </a:r>
          </a:p>
        </p:txBody>
      </p:sp>
      <p:sp>
        <p:nvSpPr>
          <p:cNvPr id="18" name="TextBox 17">
            <a:extLst>
              <a:ext uri="{FF2B5EF4-FFF2-40B4-BE49-F238E27FC236}">
                <a16:creationId xmlns:a16="http://schemas.microsoft.com/office/drawing/2014/main" id="{96F049FF-09EA-42E0-984A-FF4629826184}"/>
              </a:ext>
            </a:extLst>
          </p:cNvPr>
          <p:cNvSpPr txBox="1"/>
          <p:nvPr/>
        </p:nvSpPr>
        <p:spPr>
          <a:xfrm>
            <a:off x="920862" y="1639669"/>
            <a:ext cx="5591797" cy="646331"/>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3600" dirty="0" err="1">
                <a:latin typeface="IRANSansXFaNum Black D4" pitchFamily="2" charset="-78"/>
                <a:cs typeface="IRANSansXFaNum Black D4" pitchFamily="2" charset="-78"/>
              </a:rPr>
              <a:t>digikala</a:t>
            </a:r>
            <a:endParaRPr lang="en-US" sz="3600" dirty="0">
              <a:latin typeface="IRANSansXFaNum Black D4" pitchFamily="2" charset="-78"/>
              <a:cs typeface="IRANSansXFaNum Black D4" pitchFamily="2" charset="-78"/>
            </a:endParaRPr>
          </a:p>
        </p:txBody>
      </p:sp>
      <p:sp>
        <p:nvSpPr>
          <p:cNvPr id="19" name="TextBox 18">
            <a:extLst>
              <a:ext uri="{FF2B5EF4-FFF2-40B4-BE49-F238E27FC236}">
                <a16:creationId xmlns:a16="http://schemas.microsoft.com/office/drawing/2014/main" id="{0190579F-6C7D-4090-BD67-40F0EF9B74E1}"/>
              </a:ext>
            </a:extLst>
          </p:cNvPr>
          <p:cNvSpPr txBox="1"/>
          <p:nvPr/>
        </p:nvSpPr>
        <p:spPr>
          <a:xfrm>
            <a:off x="920862" y="1239559"/>
            <a:ext cx="3073400" cy="261610"/>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1050" spc="300" dirty="0">
                <a:latin typeface="Poppins ExtraLight" panose="00000300000000000000" pitchFamily="2" charset="0"/>
                <a:cs typeface="Poppins ExtraLight" panose="00000300000000000000" pitchFamily="2" charset="0"/>
              </a:rPr>
              <a:t>Contents &amp; Channels</a:t>
            </a:r>
          </a:p>
        </p:txBody>
      </p:sp>
      <p:sp>
        <p:nvSpPr>
          <p:cNvPr id="45" name="TextBox 44">
            <a:extLst>
              <a:ext uri="{FF2B5EF4-FFF2-40B4-BE49-F238E27FC236}">
                <a16:creationId xmlns:a16="http://schemas.microsoft.com/office/drawing/2014/main" id="{98E58B19-7483-4695-B05D-24941D5BCB66}"/>
              </a:ext>
            </a:extLst>
          </p:cNvPr>
          <p:cNvSpPr txBox="1"/>
          <p:nvPr/>
        </p:nvSpPr>
        <p:spPr>
          <a:xfrm>
            <a:off x="844846" y="2517474"/>
            <a:ext cx="3973337" cy="1731243"/>
          </a:xfrm>
          <a:prstGeom prst="rect">
            <a:avLst/>
          </a:prstGeom>
          <a:noFill/>
        </p:spPr>
        <p:txBody>
          <a:bodyPr wrap="square" rtlCol="0">
            <a:spAutoFit/>
          </a:bodyPr>
          <a:lstStyle>
            <a:defPPr>
              <a:defRPr lang="en-US"/>
            </a:defPPr>
            <a:lvl1pPr algn="justLow">
              <a:lnSpc>
                <a:spcPct val="150000"/>
              </a:lnSpc>
              <a:defRPr sz="1200">
                <a:latin typeface="IRANSans Light" panose="020B0506030804020204" pitchFamily="34" charset="-78"/>
                <a:cs typeface="IRANSans Light" panose="020B0506030804020204" pitchFamily="34" charset="-78"/>
              </a:defRPr>
            </a:lvl1pPr>
          </a:lstStyle>
          <a:p>
            <a:pPr algn="l"/>
            <a:r>
              <a:rPr lang="en-US" dirty="0"/>
              <a:t>In this campaign, </a:t>
            </a:r>
            <a:r>
              <a:rPr lang="en-US" dirty="0" err="1"/>
              <a:t>Digikala</a:t>
            </a:r>
            <a:r>
              <a:rPr lang="en-US" dirty="0"/>
              <a:t> aimed to establish </a:t>
            </a:r>
            <a:r>
              <a:rPr lang="en-US" dirty="0" err="1"/>
              <a:t>Pindo</a:t>
            </a:r>
            <a:r>
              <a:rPr lang="en-US" dirty="0"/>
              <a:t> as a safe and direct online marketplace in the minds of its audience. </a:t>
            </a:r>
            <a:r>
              <a:rPr lang="en-US" dirty="0" err="1"/>
              <a:t>Deema's</a:t>
            </a:r>
            <a:r>
              <a:rPr lang="en-US" dirty="0"/>
              <a:t> strategy and creativity team, through market research and understanding audience behavior, designed content with a slogan and elements aligned with Iranian culture. </a:t>
            </a:r>
          </a:p>
        </p:txBody>
      </p:sp>
      <p:pic>
        <p:nvPicPr>
          <p:cNvPr id="34" name="Picture Placeholder 22">
            <a:extLst>
              <a:ext uri="{FF2B5EF4-FFF2-40B4-BE49-F238E27FC236}">
                <a16:creationId xmlns:a16="http://schemas.microsoft.com/office/drawing/2014/main" id="{1B4D3356-B2E3-45AB-990C-955318F97EAA}"/>
              </a:ext>
            </a:extLst>
          </p:cNvPr>
          <p:cNvPicPr>
            <a:picLocks noGrp="1" noChangeAspect="1"/>
          </p:cNvPicPr>
          <p:nvPr>
            <p:ph type="pic" sz="quarter" idx="10"/>
          </p:nvPr>
        </p:nvPicPr>
        <p:blipFill>
          <a:blip r:embed="rId7">
            <a:extLst>
              <a:ext uri="{28A0092B-C50C-407E-A947-70E740481C1C}">
                <a14:useLocalDpi xmlns:a14="http://schemas.microsoft.com/office/drawing/2010/main" val="0"/>
              </a:ext>
            </a:extLst>
          </a:blip>
          <a:srcRect/>
          <a:stretch/>
        </p:blipFill>
        <p:spPr>
          <a:xfrm>
            <a:off x="-12214459" y="0"/>
            <a:ext cx="12192000" cy="6858000"/>
          </a:xfrm>
        </p:spPr>
      </p:pic>
      <p:sp>
        <p:nvSpPr>
          <p:cNvPr id="35" name="Rectangle 34">
            <a:extLst>
              <a:ext uri="{FF2B5EF4-FFF2-40B4-BE49-F238E27FC236}">
                <a16:creationId xmlns:a16="http://schemas.microsoft.com/office/drawing/2014/main" id="{7F1E39B9-EED2-4039-83F6-1C7C65084B2C}"/>
              </a:ext>
            </a:extLst>
          </p:cNvPr>
          <p:cNvSpPr/>
          <p:nvPr/>
        </p:nvSpPr>
        <p:spPr>
          <a:xfrm>
            <a:off x="-12211325" y="0"/>
            <a:ext cx="12192000" cy="6858000"/>
          </a:xfrm>
          <a:prstGeom prst="rect">
            <a:avLst/>
          </a:prstGeom>
          <a:solidFill>
            <a:schemeClr val="dk1">
              <a:alpha val="3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grpSp>
        <p:nvGrpSpPr>
          <p:cNvPr id="70" name="Group 69">
            <a:extLst>
              <a:ext uri="{FF2B5EF4-FFF2-40B4-BE49-F238E27FC236}">
                <a16:creationId xmlns:a16="http://schemas.microsoft.com/office/drawing/2014/main" id="{BCD4CB6C-94D1-4C5F-AE1A-F039A6E7BBDF}"/>
              </a:ext>
            </a:extLst>
          </p:cNvPr>
          <p:cNvGrpSpPr/>
          <p:nvPr/>
        </p:nvGrpSpPr>
        <p:grpSpPr>
          <a:xfrm>
            <a:off x="1913556" y="5862108"/>
            <a:ext cx="627342" cy="562652"/>
            <a:chOff x="4562143" y="5390187"/>
            <a:chExt cx="998302" cy="815050"/>
          </a:xfrm>
        </p:grpSpPr>
        <p:pic>
          <p:nvPicPr>
            <p:cNvPr id="71" name="Picture 70">
              <a:extLst>
                <a:ext uri="{FF2B5EF4-FFF2-40B4-BE49-F238E27FC236}">
                  <a16:creationId xmlns:a16="http://schemas.microsoft.com/office/drawing/2014/main" id="{B9CEEC6B-8FFC-4371-8A6B-22187DC99F6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32769" y="5390187"/>
              <a:ext cx="456507" cy="456507"/>
            </a:xfrm>
            <a:prstGeom prst="rect">
              <a:avLst/>
            </a:prstGeom>
          </p:spPr>
        </p:pic>
        <p:sp>
          <p:nvSpPr>
            <p:cNvPr id="72" name="TextBox 71">
              <a:extLst>
                <a:ext uri="{FF2B5EF4-FFF2-40B4-BE49-F238E27FC236}">
                  <a16:creationId xmlns:a16="http://schemas.microsoft.com/office/drawing/2014/main" id="{389185DF-3724-4DD5-B6FF-84F95A0E7F75}"/>
                </a:ext>
              </a:extLst>
            </p:cNvPr>
            <p:cNvSpPr txBox="1"/>
            <p:nvPr/>
          </p:nvSpPr>
          <p:spPr>
            <a:xfrm>
              <a:off x="4562143" y="5937732"/>
              <a:ext cx="99830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Influencers</a:t>
              </a:r>
            </a:p>
          </p:txBody>
        </p:sp>
      </p:grpSp>
      <p:grpSp>
        <p:nvGrpSpPr>
          <p:cNvPr id="73" name="Group 72">
            <a:extLst>
              <a:ext uri="{FF2B5EF4-FFF2-40B4-BE49-F238E27FC236}">
                <a16:creationId xmlns:a16="http://schemas.microsoft.com/office/drawing/2014/main" id="{DA66C2BE-F5A8-489C-82B0-62CD0EDF3BE5}"/>
              </a:ext>
            </a:extLst>
          </p:cNvPr>
          <p:cNvGrpSpPr/>
          <p:nvPr/>
        </p:nvGrpSpPr>
        <p:grpSpPr>
          <a:xfrm>
            <a:off x="2508896" y="5862108"/>
            <a:ext cx="498972" cy="562652"/>
            <a:chOff x="5560526" y="5390187"/>
            <a:chExt cx="722803" cy="815050"/>
          </a:xfrm>
        </p:grpSpPr>
        <p:pic>
          <p:nvPicPr>
            <p:cNvPr id="74" name="Picture 73">
              <a:extLst>
                <a:ext uri="{FF2B5EF4-FFF2-40B4-BE49-F238E27FC236}">
                  <a16:creationId xmlns:a16="http://schemas.microsoft.com/office/drawing/2014/main" id="{30AC8160-B193-44B1-832E-430681BD259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693674" y="5390187"/>
              <a:ext cx="456507" cy="456507"/>
            </a:xfrm>
            <a:prstGeom prst="rect">
              <a:avLst/>
            </a:prstGeom>
          </p:spPr>
        </p:pic>
        <p:sp>
          <p:nvSpPr>
            <p:cNvPr id="75" name="TextBox 74">
              <a:extLst>
                <a:ext uri="{FF2B5EF4-FFF2-40B4-BE49-F238E27FC236}">
                  <a16:creationId xmlns:a16="http://schemas.microsoft.com/office/drawing/2014/main" id="{F463578E-E700-4275-B066-714D25A8B437}"/>
                </a:ext>
              </a:extLst>
            </p:cNvPr>
            <p:cNvSpPr txBox="1"/>
            <p:nvPr/>
          </p:nvSpPr>
          <p:spPr>
            <a:xfrm>
              <a:off x="5560526" y="5937733"/>
              <a:ext cx="722803"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Pre-roll</a:t>
              </a:r>
            </a:p>
          </p:txBody>
        </p:sp>
      </p:grpSp>
      <p:grpSp>
        <p:nvGrpSpPr>
          <p:cNvPr id="76" name="Group 75">
            <a:extLst>
              <a:ext uri="{FF2B5EF4-FFF2-40B4-BE49-F238E27FC236}">
                <a16:creationId xmlns:a16="http://schemas.microsoft.com/office/drawing/2014/main" id="{4E78F4E2-9745-4ED1-994B-1126ED7C567C}"/>
              </a:ext>
            </a:extLst>
          </p:cNvPr>
          <p:cNvGrpSpPr/>
          <p:nvPr/>
        </p:nvGrpSpPr>
        <p:grpSpPr>
          <a:xfrm>
            <a:off x="846975" y="5862108"/>
            <a:ext cx="627342" cy="501816"/>
            <a:chOff x="920863" y="5392376"/>
            <a:chExt cx="908758" cy="726923"/>
          </a:xfrm>
        </p:grpSpPr>
        <p:pic>
          <p:nvPicPr>
            <p:cNvPr id="77" name="Picture 76">
              <a:extLst>
                <a:ext uri="{FF2B5EF4-FFF2-40B4-BE49-F238E27FC236}">
                  <a16:creationId xmlns:a16="http://schemas.microsoft.com/office/drawing/2014/main" id="{E45D4E97-431D-4727-8E2A-7EF90C445A8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146989" y="5392376"/>
              <a:ext cx="456507" cy="456507"/>
            </a:xfrm>
            <a:prstGeom prst="rect">
              <a:avLst/>
            </a:prstGeom>
          </p:spPr>
        </p:pic>
        <p:sp>
          <p:nvSpPr>
            <p:cNvPr id="78" name="TextBox 77">
              <a:extLst>
                <a:ext uri="{FF2B5EF4-FFF2-40B4-BE49-F238E27FC236}">
                  <a16:creationId xmlns:a16="http://schemas.microsoft.com/office/drawing/2014/main" id="{8F23C45A-DC16-4E10-B91E-E18A1C18D688}"/>
                </a:ext>
              </a:extLst>
            </p:cNvPr>
            <p:cNvSpPr txBox="1"/>
            <p:nvPr/>
          </p:nvSpPr>
          <p:spPr>
            <a:xfrm>
              <a:off x="920863" y="5934633"/>
              <a:ext cx="908758" cy="184666"/>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Native Ads</a:t>
              </a:r>
            </a:p>
          </p:txBody>
        </p:sp>
      </p:grpSp>
      <p:grpSp>
        <p:nvGrpSpPr>
          <p:cNvPr id="79" name="Group 78">
            <a:extLst>
              <a:ext uri="{FF2B5EF4-FFF2-40B4-BE49-F238E27FC236}">
                <a16:creationId xmlns:a16="http://schemas.microsoft.com/office/drawing/2014/main" id="{C078B006-F890-4AB1-9B8B-978E5C58E66C}"/>
              </a:ext>
            </a:extLst>
          </p:cNvPr>
          <p:cNvGrpSpPr/>
          <p:nvPr/>
        </p:nvGrpSpPr>
        <p:grpSpPr>
          <a:xfrm>
            <a:off x="1442315" y="5862108"/>
            <a:ext cx="545239" cy="559001"/>
            <a:chOff x="1914146" y="5392376"/>
            <a:chExt cx="789825" cy="809761"/>
          </a:xfrm>
        </p:grpSpPr>
        <p:pic>
          <p:nvPicPr>
            <p:cNvPr id="80" name="Picture 79">
              <a:extLst>
                <a:ext uri="{FF2B5EF4-FFF2-40B4-BE49-F238E27FC236}">
                  <a16:creationId xmlns:a16="http://schemas.microsoft.com/office/drawing/2014/main" id="{BC745895-6272-43D6-B03A-DAF64F8E900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80805" y="5392376"/>
              <a:ext cx="456507" cy="456507"/>
            </a:xfrm>
            <a:prstGeom prst="rect">
              <a:avLst/>
            </a:prstGeom>
          </p:spPr>
        </p:pic>
        <p:sp>
          <p:nvSpPr>
            <p:cNvPr id="81" name="TextBox 80">
              <a:extLst>
                <a:ext uri="{FF2B5EF4-FFF2-40B4-BE49-F238E27FC236}">
                  <a16:creationId xmlns:a16="http://schemas.microsoft.com/office/drawing/2014/main" id="{C7F34F44-D0CF-4A55-A5E5-1064E164903D}"/>
                </a:ext>
              </a:extLst>
            </p:cNvPr>
            <p:cNvSpPr txBox="1"/>
            <p:nvPr/>
          </p:nvSpPr>
          <p:spPr>
            <a:xfrm>
              <a:off x="1914146" y="5934633"/>
              <a:ext cx="789825"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Banner</a:t>
              </a:r>
            </a:p>
          </p:txBody>
        </p:sp>
      </p:grpSp>
      <p:grpSp>
        <p:nvGrpSpPr>
          <p:cNvPr id="82" name="Group 81">
            <a:extLst>
              <a:ext uri="{FF2B5EF4-FFF2-40B4-BE49-F238E27FC236}">
                <a16:creationId xmlns:a16="http://schemas.microsoft.com/office/drawing/2014/main" id="{D09D5048-2313-4D4F-9C61-01BDF7B5DF7B}"/>
              </a:ext>
            </a:extLst>
          </p:cNvPr>
          <p:cNvGrpSpPr/>
          <p:nvPr/>
        </p:nvGrpSpPr>
        <p:grpSpPr>
          <a:xfrm>
            <a:off x="2982703" y="5862308"/>
            <a:ext cx="627341" cy="562451"/>
            <a:chOff x="5446074" y="5390478"/>
            <a:chExt cx="908757" cy="814759"/>
          </a:xfrm>
        </p:grpSpPr>
        <p:pic>
          <p:nvPicPr>
            <p:cNvPr id="83" name="Picture 82">
              <a:extLst>
                <a:ext uri="{FF2B5EF4-FFF2-40B4-BE49-F238E27FC236}">
                  <a16:creationId xmlns:a16="http://schemas.microsoft.com/office/drawing/2014/main" id="{2DDE8BD6-0840-4BB8-B8B9-4677FD59D254}"/>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5672198" y="5390478"/>
              <a:ext cx="456507" cy="455924"/>
            </a:xfrm>
            <a:prstGeom prst="rect">
              <a:avLst/>
            </a:prstGeom>
          </p:spPr>
        </p:pic>
        <p:sp>
          <p:nvSpPr>
            <p:cNvPr id="84" name="TextBox 83">
              <a:extLst>
                <a:ext uri="{FF2B5EF4-FFF2-40B4-BE49-F238E27FC236}">
                  <a16:creationId xmlns:a16="http://schemas.microsoft.com/office/drawing/2014/main" id="{0E0B3C76-2997-4853-9D8D-294B27A3EA22}"/>
                </a:ext>
              </a:extLst>
            </p:cNvPr>
            <p:cNvSpPr txBox="1"/>
            <p:nvPr/>
          </p:nvSpPr>
          <p:spPr>
            <a:xfrm>
              <a:off x="5446074" y="5937732"/>
              <a:ext cx="908757"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Advertorial</a:t>
              </a:r>
            </a:p>
          </p:txBody>
        </p:sp>
      </p:grpSp>
      <p:grpSp>
        <p:nvGrpSpPr>
          <p:cNvPr id="85" name="Group 84">
            <a:extLst>
              <a:ext uri="{FF2B5EF4-FFF2-40B4-BE49-F238E27FC236}">
                <a16:creationId xmlns:a16="http://schemas.microsoft.com/office/drawing/2014/main" id="{68049E6B-9480-43D4-84F1-D50FA9C0F040}"/>
              </a:ext>
            </a:extLst>
          </p:cNvPr>
          <p:cNvGrpSpPr/>
          <p:nvPr/>
        </p:nvGrpSpPr>
        <p:grpSpPr>
          <a:xfrm>
            <a:off x="3438675" y="5862103"/>
            <a:ext cx="712695" cy="559000"/>
            <a:chOff x="843220" y="5392376"/>
            <a:chExt cx="1032399" cy="809760"/>
          </a:xfrm>
        </p:grpSpPr>
        <p:pic>
          <p:nvPicPr>
            <p:cNvPr id="86" name="Picture 85">
              <a:extLst>
                <a:ext uri="{FF2B5EF4-FFF2-40B4-BE49-F238E27FC236}">
                  <a16:creationId xmlns:a16="http://schemas.microsoft.com/office/drawing/2014/main" id="{DA117E45-5489-42AA-A5FD-7EC637DD6E2A}"/>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1147203" y="5392376"/>
              <a:ext cx="456078" cy="456507"/>
            </a:xfrm>
            <a:prstGeom prst="rect">
              <a:avLst/>
            </a:prstGeom>
          </p:spPr>
        </p:pic>
        <p:sp>
          <p:nvSpPr>
            <p:cNvPr id="87" name="TextBox 86">
              <a:extLst>
                <a:ext uri="{FF2B5EF4-FFF2-40B4-BE49-F238E27FC236}">
                  <a16:creationId xmlns:a16="http://schemas.microsoft.com/office/drawing/2014/main" id="{CC0380C1-31E9-4F69-BCCA-A6466AB7CB9F}"/>
                </a:ext>
              </a:extLst>
            </p:cNvPr>
            <p:cNvSpPr txBox="1"/>
            <p:nvPr/>
          </p:nvSpPr>
          <p:spPr>
            <a:xfrm>
              <a:off x="843220" y="5934632"/>
              <a:ext cx="1032399" cy="267504"/>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Social Media</a:t>
              </a:r>
            </a:p>
          </p:txBody>
        </p:sp>
      </p:grpSp>
      <p:grpSp>
        <p:nvGrpSpPr>
          <p:cNvPr id="91" name="Group 90">
            <a:extLst>
              <a:ext uri="{FF2B5EF4-FFF2-40B4-BE49-F238E27FC236}">
                <a16:creationId xmlns:a16="http://schemas.microsoft.com/office/drawing/2014/main" id="{34EC6B77-49FD-45C6-84B1-5CA8682BD27A}"/>
              </a:ext>
            </a:extLst>
          </p:cNvPr>
          <p:cNvGrpSpPr/>
          <p:nvPr/>
        </p:nvGrpSpPr>
        <p:grpSpPr>
          <a:xfrm>
            <a:off x="4011844" y="5862108"/>
            <a:ext cx="738011" cy="562652"/>
            <a:chOff x="5500677" y="5390187"/>
            <a:chExt cx="1069072" cy="815050"/>
          </a:xfrm>
        </p:grpSpPr>
        <p:pic>
          <p:nvPicPr>
            <p:cNvPr id="92" name="Picture 91">
              <a:extLst>
                <a:ext uri="{FF2B5EF4-FFF2-40B4-BE49-F238E27FC236}">
                  <a16:creationId xmlns:a16="http://schemas.microsoft.com/office/drawing/2014/main" id="{CDBD3BF8-314B-4400-9B50-6ADE08906399}"/>
                </a:ext>
              </a:extLst>
            </p:cNvPr>
            <p:cNvPicPr>
              <a:picLocks noChangeAspect="1"/>
            </p:cNvPicPr>
            <p:nvPr/>
          </p:nvPicPr>
          <p:blipFill>
            <a:blip r:embed="rId14">
              <a:extLst>
                <a:ext uri="{28A0092B-C50C-407E-A947-70E740481C1C}">
                  <a14:useLocalDpi xmlns:a14="http://schemas.microsoft.com/office/drawing/2010/main" val="0"/>
                </a:ext>
              </a:extLst>
            </a:blip>
            <a:srcRect/>
            <a:stretch/>
          </p:blipFill>
          <p:spPr>
            <a:xfrm>
              <a:off x="5808471" y="5390187"/>
              <a:ext cx="453483" cy="456507"/>
            </a:xfrm>
            <a:prstGeom prst="rect">
              <a:avLst/>
            </a:prstGeom>
          </p:spPr>
        </p:pic>
        <p:sp>
          <p:nvSpPr>
            <p:cNvPr id="93" name="TextBox 92">
              <a:extLst>
                <a:ext uri="{FF2B5EF4-FFF2-40B4-BE49-F238E27FC236}">
                  <a16:creationId xmlns:a16="http://schemas.microsoft.com/office/drawing/2014/main" id="{E25F224B-3B76-421D-8CC0-D2C0D7AE28FB}"/>
                </a:ext>
              </a:extLst>
            </p:cNvPr>
            <p:cNvSpPr txBox="1"/>
            <p:nvPr/>
          </p:nvSpPr>
          <p:spPr>
            <a:xfrm>
              <a:off x="5500677" y="5937732"/>
              <a:ext cx="1069072" cy="267505"/>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Video Banner</a:t>
              </a:r>
            </a:p>
          </p:txBody>
        </p:sp>
      </p:grpSp>
      <p:sp>
        <p:nvSpPr>
          <p:cNvPr id="94" name="TextBox 93">
            <a:extLst>
              <a:ext uri="{FF2B5EF4-FFF2-40B4-BE49-F238E27FC236}">
                <a16:creationId xmlns:a16="http://schemas.microsoft.com/office/drawing/2014/main" id="{EE5F6B3D-DD25-423C-9BCB-7F6E33F1D427}"/>
              </a:ext>
            </a:extLst>
          </p:cNvPr>
          <p:cNvSpPr txBox="1"/>
          <p:nvPr/>
        </p:nvSpPr>
        <p:spPr>
          <a:xfrm>
            <a:off x="7203725" y="5250313"/>
            <a:ext cx="3547136" cy="253916"/>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sz="1050" spc="300" dirty="0">
                <a:latin typeface="Poppins ExtraLight" panose="00000300000000000000" pitchFamily="2" charset="0"/>
                <a:cs typeface="Poppins ExtraLight" panose="00000300000000000000" pitchFamily="2" charset="0"/>
              </a:rPr>
              <a:t>An online market as vast as Iran.</a:t>
            </a:r>
          </a:p>
        </p:txBody>
      </p:sp>
      <p:pic>
        <p:nvPicPr>
          <p:cNvPr id="36" name="Picture 35">
            <a:extLst>
              <a:ext uri="{FF2B5EF4-FFF2-40B4-BE49-F238E27FC236}">
                <a16:creationId xmlns:a16="http://schemas.microsoft.com/office/drawing/2014/main" id="{D9850FE8-6ACF-4B71-98D0-30FA465B2598}"/>
              </a:ext>
            </a:extLst>
          </p:cNvPr>
          <p:cNvPicPr>
            <a:picLocks noChangeAspect="1"/>
          </p:cNvPicPr>
          <p:nvPr/>
        </p:nvPicPr>
        <p:blipFill rotWithShape="1">
          <a:blip r:embed="rId15">
            <a:extLst>
              <a:ext uri="{28A0092B-C50C-407E-A947-70E740481C1C}">
                <a14:useLocalDpi xmlns:a14="http://schemas.microsoft.com/office/drawing/2010/main" val="0"/>
              </a:ext>
            </a:extLst>
          </a:blip>
          <a:srcRect l="7807" t="27298" r="6673" b="32842"/>
          <a:stretch/>
        </p:blipFill>
        <p:spPr>
          <a:xfrm>
            <a:off x="10683692" y="5835064"/>
            <a:ext cx="1174894" cy="548640"/>
          </a:xfrm>
          <a:prstGeom prst="rect">
            <a:avLst/>
          </a:prstGeom>
          <a:effectLst/>
        </p:spPr>
      </p:pic>
      <p:pic>
        <p:nvPicPr>
          <p:cNvPr id="41" name="Picture 40">
            <a:hlinkClick r:id="rId5"/>
            <a:extLst>
              <a:ext uri="{FF2B5EF4-FFF2-40B4-BE49-F238E27FC236}">
                <a16:creationId xmlns:a16="http://schemas.microsoft.com/office/drawing/2014/main" id="{720A118C-34B3-4B3E-BBD3-02C6AE7940AA}"/>
              </a:ext>
            </a:extLst>
          </p:cNvPr>
          <p:cNvPicPr>
            <a:picLocks noChangeAspect="1"/>
          </p:cNvPicPr>
          <p:nvPr/>
        </p:nvPicPr>
        <p:blipFill>
          <a:blip r:embed="rId16">
            <a:alphaModFix/>
            <a:lum bright="70000" contrast="-70000"/>
            <a:extLst>
              <a:ext uri="{BEBA8EAE-BF5A-486C-A8C5-ECC9F3942E4B}">
                <a14:imgProps xmlns:a14="http://schemas.microsoft.com/office/drawing/2010/main">
                  <a14:imgLayer r:embed="rId17">
                    <a14:imgEffect>
                      <a14:artisticPhotocopy/>
                    </a14:imgEffect>
                  </a14:imgLayer>
                </a14:imgProps>
              </a:ext>
              <a:ext uri="{28A0092B-C50C-407E-A947-70E740481C1C}">
                <a14:useLocalDpi xmlns:a14="http://schemas.microsoft.com/office/drawing/2010/main" val="0"/>
              </a:ext>
            </a:extLst>
          </a:blip>
          <a:stretch>
            <a:fillRect/>
          </a:stretch>
        </p:blipFill>
        <p:spPr>
          <a:xfrm>
            <a:off x="7451619" y="4512529"/>
            <a:ext cx="343720" cy="343720"/>
          </a:xfrm>
          <a:prstGeom prst="rect">
            <a:avLst/>
          </a:prstGeom>
        </p:spPr>
      </p:pic>
      <p:pic>
        <p:nvPicPr>
          <p:cNvPr id="40" name="Picture 39">
            <a:extLst>
              <a:ext uri="{FF2B5EF4-FFF2-40B4-BE49-F238E27FC236}">
                <a16:creationId xmlns:a16="http://schemas.microsoft.com/office/drawing/2014/main" id="{07A0D883-3751-4B30-AFA1-4C087592216D}"/>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782037" y="4668846"/>
            <a:ext cx="731520" cy="731520"/>
          </a:xfrm>
          <a:prstGeom prst="rect">
            <a:avLst/>
          </a:prstGeom>
        </p:spPr>
      </p:pic>
      <p:pic>
        <p:nvPicPr>
          <p:cNvPr id="4" name="Picture 3">
            <a:extLst>
              <a:ext uri="{FF2B5EF4-FFF2-40B4-BE49-F238E27FC236}">
                <a16:creationId xmlns:a16="http://schemas.microsoft.com/office/drawing/2014/main" id="{D6880967-52E8-4E3E-9723-86E682B0017F}"/>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966480" y="4671159"/>
            <a:ext cx="731520" cy="731520"/>
          </a:xfrm>
          <a:prstGeom prst="rect">
            <a:avLst/>
          </a:prstGeom>
        </p:spPr>
      </p:pic>
      <p:pic>
        <p:nvPicPr>
          <p:cNvPr id="43" name="Picture 42">
            <a:hlinkClick r:id="rId3"/>
            <a:extLst>
              <a:ext uri="{FF2B5EF4-FFF2-40B4-BE49-F238E27FC236}">
                <a16:creationId xmlns:a16="http://schemas.microsoft.com/office/drawing/2014/main" id="{662C5CE1-AB28-49AB-A976-81B76E54BCDC}"/>
              </a:ext>
            </a:extLst>
          </p:cNvPr>
          <p:cNvPicPr>
            <a:picLocks noChangeAspect="1"/>
          </p:cNvPicPr>
          <p:nvPr/>
        </p:nvPicPr>
        <p:blipFill>
          <a:blip r:embed="rId16">
            <a:alphaModFix/>
            <a:lum bright="70000" contrast="-70000"/>
            <a:extLst>
              <a:ext uri="{BEBA8EAE-BF5A-486C-A8C5-ECC9F3942E4B}">
                <a14:imgProps xmlns:a14="http://schemas.microsoft.com/office/drawing/2010/main">
                  <a14:imgLayer r:embed="rId17">
                    <a14:imgEffect>
                      <a14:artisticPhotocopy/>
                    </a14:imgEffect>
                  </a14:imgLayer>
                </a14:imgProps>
              </a:ext>
              <a:ext uri="{28A0092B-C50C-407E-A947-70E740481C1C}">
                <a14:useLocalDpi xmlns:a14="http://schemas.microsoft.com/office/drawing/2010/main" val="0"/>
              </a:ext>
            </a:extLst>
          </a:blip>
          <a:stretch>
            <a:fillRect/>
          </a:stretch>
        </p:blipFill>
        <p:spPr>
          <a:xfrm>
            <a:off x="7451619" y="2428782"/>
            <a:ext cx="343720" cy="343720"/>
          </a:xfrm>
          <a:prstGeom prst="rect">
            <a:avLst/>
          </a:prstGeom>
        </p:spPr>
      </p:pic>
      <p:grpSp>
        <p:nvGrpSpPr>
          <p:cNvPr id="42" name="Group 41">
            <a:extLst>
              <a:ext uri="{FF2B5EF4-FFF2-40B4-BE49-F238E27FC236}">
                <a16:creationId xmlns:a16="http://schemas.microsoft.com/office/drawing/2014/main" id="{599B6E04-1762-44B7-B115-1BE69EE69DBC}"/>
              </a:ext>
            </a:extLst>
          </p:cNvPr>
          <p:cNvGrpSpPr/>
          <p:nvPr/>
        </p:nvGrpSpPr>
        <p:grpSpPr>
          <a:xfrm>
            <a:off x="9964435" y="5862309"/>
            <a:ext cx="627341" cy="654784"/>
            <a:chOff x="5446074" y="5390478"/>
            <a:chExt cx="908757" cy="948511"/>
          </a:xfrm>
        </p:grpSpPr>
        <p:pic>
          <p:nvPicPr>
            <p:cNvPr id="44" name="Picture 43">
              <a:hlinkClick r:id="rId20" action="ppaction://hlinksldjump"/>
              <a:extLst>
                <a:ext uri="{FF2B5EF4-FFF2-40B4-BE49-F238E27FC236}">
                  <a16:creationId xmlns:a16="http://schemas.microsoft.com/office/drawing/2014/main" id="{A1B15EFC-1358-44F8-B2FF-113C6639E2EE}"/>
                </a:ext>
              </a:extLst>
            </p:cNvPr>
            <p:cNvPicPr>
              <a:picLocks noChangeAspect="1"/>
            </p:cNvPicPr>
            <p:nvPr/>
          </p:nvPicPr>
          <p:blipFill>
            <a:blip r:embed="rId21">
              <a:extLst>
                <a:ext uri="{28A0092B-C50C-407E-A947-70E740481C1C}">
                  <a14:useLocalDpi xmlns:a14="http://schemas.microsoft.com/office/drawing/2010/main" val="0"/>
                </a:ext>
              </a:extLst>
            </a:blip>
            <a:srcRect/>
            <a:stretch/>
          </p:blipFill>
          <p:spPr>
            <a:xfrm>
              <a:off x="5672704" y="5390478"/>
              <a:ext cx="455495" cy="455924"/>
            </a:xfrm>
            <a:prstGeom prst="rect">
              <a:avLst/>
            </a:prstGeom>
          </p:spPr>
        </p:pic>
        <p:sp>
          <p:nvSpPr>
            <p:cNvPr id="46" name="TextBox 45">
              <a:hlinkClick r:id="rId20" action="ppaction://hlinksldjump"/>
              <a:extLst>
                <a:ext uri="{FF2B5EF4-FFF2-40B4-BE49-F238E27FC236}">
                  <a16:creationId xmlns:a16="http://schemas.microsoft.com/office/drawing/2014/main" id="{BBE5F27C-AFDB-445E-A838-7DA94B4CEA3F}"/>
                </a:ext>
              </a:extLst>
            </p:cNvPr>
            <p:cNvSpPr txBox="1"/>
            <p:nvPr/>
          </p:nvSpPr>
          <p:spPr>
            <a:xfrm>
              <a:off x="5446074" y="5937732"/>
              <a:ext cx="908757" cy="401257"/>
            </a:xfrm>
            <a:prstGeom prst="rect">
              <a:avLst/>
            </a:prstGeom>
            <a:noFill/>
          </p:spPr>
          <p:txBody>
            <a:bodyPr wrap="square" rtlCol="0">
              <a:spAutoFit/>
            </a:bodyPr>
            <a:lstStyle/>
            <a:p>
              <a:pPr algn="ctr"/>
              <a:r>
                <a:rPr lang="en-US" sz="600" dirty="0">
                  <a:latin typeface="Poppins SemiBold" panose="00000700000000000000" pitchFamily="2" charset="0"/>
                  <a:cs typeface="Poppins SemiBold" panose="00000700000000000000" pitchFamily="2" charset="0"/>
                </a:rPr>
                <a:t>BACK TO Category</a:t>
              </a:r>
            </a:p>
          </p:txBody>
        </p:sp>
      </p:grpSp>
    </p:spTree>
    <p:extLst>
      <p:ext uri="{BB962C8B-B14F-4D97-AF65-F5344CB8AC3E}">
        <p14:creationId xmlns:p14="http://schemas.microsoft.com/office/powerpoint/2010/main" val="28347899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CF7"/>
        </a:solidFill>
        <a:effectLst/>
      </p:bgPr>
    </p:bg>
    <p:spTree>
      <p:nvGrpSpPr>
        <p:cNvPr id="1" name=""/>
        <p:cNvGrpSpPr/>
        <p:nvPr/>
      </p:nvGrpSpPr>
      <p:grpSpPr>
        <a:xfrm>
          <a:off x="0" y="0"/>
          <a:ext cx="0" cy="0"/>
          <a:chOff x="0" y="0"/>
          <a:chExt cx="0" cy="0"/>
        </a:xfrm>
      </p:grpSpPr>
      <p:sp>
        <p:nvSpPr>
          <p:cNvPr id="7" name="Freeform 7"/>
          <p:cNvSpPr/>
          <p:nvPr/>
        </p:nvSpPr>
        <p:spPr>
          <a:xfrm rot="1122442" flipH="1">
            <a:off x="-2894808" y="1602086"/>
            <a:ext cx="9850385" cy="5265479"/>
          </a:xfrm>
          <a:custGeom>
            <a:avLst/>
            <a:gdLst/>
            <a:ahLst/>
            <a:cxnLst/>
            <a:rect l="l" t="t" r="r" b="b"/>
            <a:pathLst>
              <a:path w="14775578" h="7898218">
                <a:moveTo>
                  <a:pt x="0" y="0"/>
                </a:moveTo>
                <a:lnTo>
                  <a:pt x="14775578" y="0"/>
                </a:lnTo>
                <a:lnTo>
                  <a:pt x="14775578" y="7898218"/>
                </a:lnTo>
                <a:lnTo>
                  <a:pt x="0" y="78982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TextBox 3"/>
          <p:cNvSpPr txBox="1"/>
          <p:nvPr/>
        </p:nvSpPr>
        <p:spPr>
          <a:xfrm>
            <a:off x="7539785" y="4157892"/>
            <a:ext cx="2235119" cy="330860"/>
          </a:xfrm>
          <a:prstGeom prst="rect">
            <a:avLst/>
          </a:prstGeom>
        </p:spPr>
        <p:txBody>
          <a:bodyPr lIns="0" tIns="0" rIns="0" bIns="0" rtlCol="0" anchor="t">
            <a:spAutoFit/>
          </a:bodyPr>
          <a:lstStyle/>
          <a:p>
            <a:pPr algn="l">
              <a:lnSpc>
                <a:spcPts val="2800"/>
              </a:lnSpc>
            </a:pPr>
            <a:r>
              <a:rPr lang="en-US" sz="1400" dirty="0">
                <a:latin typeface="IRANSansX D4" pitchFamily="2" charset="-78"/>
                <a:ea typeface="Poppins Medium"/>
                <a:cs typeface="IRANSansX D4" pitchFamily="2" charset="-78"/>
                <a:sym typeface="Poppins Medium"/>
              </a:rPr>
              <a:t>021 – 821 00 621</a:t>
            </a:r>
          </a:p>
        </p:txBody>
      </p:sp>
      <p:sp>
        <p:nvSpPr>
          <p:cNvPr id="4" name="TextBox 4"/>
          <p:cNvSpPr txBox="1"/>
          <p:nvPr/>
        </p:nvSpPr>
        <p:spPr>
          <a:xfrm>
            <a:off x="7539785" y="3552937"/>
            <a:ext cx="3508761" cy="471283"/>
          </a:xfrm>
          <a:prstGeom prst="rect">
            <a:avLst/>
          </a:prstGeom>
        </p:spPr>
        <p:txBody>
          <a:bodyPr lIns="0" tIns="0" rIns="0" bIns="0" rtlCol="0" anchor="t">
            <a:spAutoFit/>
          </a:bodyPr>
          <a:lstStyle/>
          <a:p>
            <a:pPr algn="l">
              <a:lnSpc>
                <a:spcPts val="4054"/>
              </a:lnSpc>
            </a:pPr>
            <a:r>
              <a:rPr lang="en-US" sz="2000" dirty="0">
                <a:solidFill>
                  <a:srgbClr val="C00000"/>
                </a:solidFill>
                <a:latin typeface="IRANSansXFaNum DemiBold D4" pitchFamily="2" charset="-78"/>
                <a:ea typeface="League Spartan"/>
                <a:cs typeface="IRANSansXFaNum DemiBold D4" pitchFamily="2" charset="-78"/>
                <a:sym typeface="League Spartan"/>
              </a:rPr>
              <a:t>Contact Us</a:t>
            </a:r>
          </a:p>
        </p:txBody>
      </p:sp>
      <p:sp>
        <p:nvSpPr>
          <p:cNvPr id="5" name="TextBox 5"/>
          <p:cNvSpPr txBox="1"/>
          <p:nvPr/>
        </p:nvSpPr>
        <p:spPr>
          <a:xfrm>
            <a:off x="7539785" y="4578304"/>
            <a:ext cx="3508761" cy="330860"/>
          </a:xfrm>
          <a:prstGeom prst="rect">
            <a:avLst/>
          </a:prstGeom>
        </p:spPr>
        <p:txBody>
          <a:bodyPr lIns="0" tIns="0" rIns="0" bIns="0" rtlCol="0" anchor="t">
            <a:spAutoFit/>
          </a:bodyPr>
          <a:lstStyle>
            <a:defPPr>
              <a:defRPr lang="en-US"/>
            </a:defPPr>
            <a:lvl1pPr>
              <a:lnSpc>
                <a:spcPts val="2800"/>
              </a:lnSpc>
              <a:defRPr sz="1400">
                <a:latin typeface="Poppins SemiBold" panose="00000700000000000000" pitchFamily="2" charset="0"/>
                <a:ea typeface="Poppins Medium"/>
                <a:cs typeface="IRANSansX DemiBold D4" pitchFamily="2" charset="-78"/>
              </a:defRPr>
            </a:lvl1pPr>
          </a:lstStyle>
          <a:p>
            <a:r>
              <a:rPr lang="en-US" dirty="0">
                <a:latin typeface="IRANSansX D4" pitchFamily="2" charset="-78"/>
                <a:cs typeface="IRANSansX D4" pitchFamily="2" charset="-78"/>
                <a:sym typeface="Poppins Medium"/>
              </a:rPr>
              <a:t>www.deema.ir</a:t>
            </a:r>
          </a:p>
        </p:txBody>
      </p:sp>
      <p:sp>
        <p:nvSpPr>
          <p:cNvPr id="6" name="TextBox 6"/>
          <p:cNvSpPr txBox="1"/>
          <p:nvPr/>
        </p:nvSpPr>
        <p:spPr>
          <a:xfrm>
            <a:off x="7539784" y="4975200"/>
            <a:ext cx="4315332" cy="682238"/>
          </a:xfrm>
          <a:prstGeom prst="rect">
            <a:avLst/>
          </a:prstGeom>
        </p:spPr>
        <p:txBody>
          <a:bodyPr wrap="square" lIns="0" tIns="0" rIns="0" bIns="0" rtlCol="0" anchor="t">
            <a:spAutoFit/>
          </a:bodyPr>
          <a:lstStyle/>
          <a:p>
            <a:pPr algn="l">
              <a:lnSpc>
                <a:spcPts val="2800"/>
              </a:lnSpc>
            </a:pPr>
            <a:r>
              <a:rPr lang="en-US" sz="1400" b="0" i="0" dirty="0">
                <a:effectLst/>
                <a:latin typeface="IRANSansX D4" pitchFamily="2" charset="-78"/>
                <a:cs typeface="IRANSansX D4" pitchFamily="2" charset="-78"/>
              </a:rPr>
              <a:t>No. 10, 15th St., Hassan Seif St., </a:t>
            </a:r>
            <a:r>
              <a:rPr lang="en-US" sz="1400" b="0" i="0" dirty="0" err="1">
                <a:effectLst/>
                <a:latin typeface="IRANSansX D4" pitchFamily="2" charset="-78"/>
                <a:cs typeface="IRANSansX D4" pitchFamily="2" charset="-78"/>
              </a:rPr>
              <a:t>Shahrake</a:t>
            </a:r>
            <a:r>
              <a:rPr lang="en-US" sz="1400" dirty="0">
                <a:latin typeface="IRANSansX D4" pitchFamily="2" charset="-78"/>
                <a:cs typeface="IRANSansX D4" pitchFamily="2" charset="-78"/>
              </a:rPr>
              <a:t> </a:t>
            </a:r>
            <a:r>
              <a:rPr lang="en-US" sz="1400" b="0" i="0" dirty="0" err="1">
                <a:effectLst/>
                <a:latin typeface="IRANSansX D4" pitchFamily="2" charset="-78"/>
                <a:cs typeface="IRANSansX D4" pitchFamily="2" charset="-78"/>
              </a:rPr>
              <a:t>Gharb</a:t>
            </a:r>
            <a:r>
              <a:rPr lang="en-US" sz="1400" b="0" i="0" dirty="0">
                <a:effectLst/>
                <a:latin typeface="IRANSansX D4" pitchFamily="2" charset="-78"/>
                <a:cs typeface="IRANSansX D4" pitchFamily="2" charset="-78"/>
              </a:rPr>
              <a:t>, Tehran, Iran</a:t>
            </a:r>
            <a:endParaRPr lang="en-US" sz="1400" dirty="0">
              <a:latin typeface="IRANSansX D4" pitchFamily="2" charset="-78"/>
              <a:ea typeface="Poppins Medium"/>
              <a:cs typeface="IRANSansX D4" pitchFamily="2" charset="-78"/>
              <a:sym typeface="Poppins Medium"/>
            </a:endParaRPr>
          </a:p>
        </p:txBody>
      </p:sp>
      <p:sp>
        <p:nvSpPr>
          <p:cNvPr id="8" name="Freeform 8"/>
          <p:cNvSpPr/>
          <p:nvPr/>
        </p:nvSpPr>
        <p:spPr>
          <a:xfrm>
            <a:off x="6371076" y="3692581"/>
            <a:ext cx="569589" cy="663277"/>
          </a:xfrm>
          <a:custGeom>
            <a:avLst/>
            <a:gdLst/>
            <a:ahLst/>
            <a:cxnLst/>
            <a:rect l="l" t="t" r="r" b="b"/>
            <a:pathLst>
              <a:path w="854383" h="994915">
                <a:moveTo>
                  <a:pt x="0" y="0"/>
                </a:moveTo>
                <a:lnTo>
                  <a:pt x="854382" y="0"/>
                </a:lnTo>
                <a:lnTo>
                  <a:pt x="854382" y="994914"/>
                </a:lnTo>
                <a:lnTo>
                  <a:pt x="0" y="99491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10" name="Picture 9">
            <a:extLst>
              <a:ext uri="{FF2B5EF4-FFF2-40B4-BE49-F238E27FC236}">
                <a16:creationId xmlns:a16="http://schemas.microsoft.com/office/drawing/2014/main" id="{EBD58A3F-E3C8-448F-B6BD-8F1BE635100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7729" t="29014" r="7992" b="33866"/>
          <a:stretch/>
        </p:blipFill>
        <p:spPr>
          <a:xfrm>
            <a:off x="7539785" y="1358837"/>
            <a:ext cx="3723684" cy="164001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1208</TotalTime>
  <Words>1687</Words>
  <Application>Microsoft Office PowerPoint</Application>
  <PresentationFormat>Widescreen</PresentationFormat>
  <Paragraphs>212</Paragraphs>
  <Slides>33</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33</vt:i4>
      </vt:variant>
    </vt:vector>
  </HeadingPairs>
  <TitlesOfParts>
    <vt:vector size="45" baseType="lpstr">
      <vt:lpstr>Arial</vt:lpstr>
      <vt:lpstr>Calibri</vt:lpstr>
      <vt:lpstr>Calibri Light</vt:lpstr>
      <vt:lpstr>IRANSans Light</vt:lpstr>
      <vt:lpstr>IRANSansX D4</vt:lpstr>
      <vt:lpstr>IRANSansXFaNum Black D4</vt:lpstr>
      <vt:lpstr>IRANSansXFaNum DemiBold D4</vt:lpstr>
      <vt:lpstr>IRANSansXFaNum ExtraBold D4</vt:lpstr>
      <vt:lpstr>Poppins ExtraBold</vt:lpstr>
      <vt:lpstr>Poppins ExtraLight</vt:lpstr>
      <vt:lpstr>Poppins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Hosein Elyasi</dc:creator>
  <cp:lastModifiedBy>Hosein Elyasi</cp:lastModifiedBy>
  <cp:revision>95</cp:revision>
  <dcterms:created xsi:type="dcterms:W3CDTF">2024-11-16T11:45:25Z</dcterms:created>
  <dcterms:modified xsi:type="dcterms:W3CDTF">2024-11-19T14:13:00Z</dcterms:modified>
</cp:coreProperties>
</file>